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6"/>
  </p:notesMasterIdLst>
  <p:sldIdLst>
    <p:sldId id="256" r:id="rId2"/>
    <p:sldId id="336" r:id="rId3"/>
    <p:sldId id="269" r:id="rId4"/>
    <p:sldId id="337" r:id="rId5"/>
    <p:sldId id="338" r:id="rId6"/>
    <p:sldId id="339" r:id="rId7"/>
    <p:sldId id="340" r:id="rId8"/>
    <p:sldId id="320" r:id="rId9"/>
    <p:sldId id="347" r:id="rId10"/>
    <p:sldId id="349" r:id="rId11"/>
    <p:sldId id="265" r:id="rId12"/>
    <p:sldId id="321" r:id="rId13"/>
    <p:sldId id="324" r:id="rId14"/>
    <p:sldId id="350" r:id="rId15"/>
    <p:sldId id="341" r:id="rId16"/>
    <p:sldId id="342" r:id="rId17"/>
    <p:sldId id="343" r:id="rId18"/>
    <p:sldId id="345" r:id="rId19"/>
    <p:sldId id="344" r:id="rId20"/>
    <p:sldId id="346" r:id="rId21"/>
    <p:sldId id="331" r:id="rId22"/>
    <p:sldId id="317" r:id="rId23"/>
    <p:sldId id="332" r:id="rId24"/>
    <p:sldId id="279" r:id="rId25"/>
  </p:sldIdLst>
  <p:sldSz cx="9144000" cy="5143500" type="screen16x9"/>
  <p:notesSz cx="6858000" cy="9144000"/>
  <p:embeddedFontLst>
    <p:embeddedFont>
      <p:font typeface="Archivo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Space Grotesk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50429B"/>
    <a:srgbClr val="6B71C9"/>
    <a:srgbClr val="D3D1D7"/>
    <a:srgbClr val="FFFC60"/>
    <a:srgbClr val="C15102"/>
    <a:srgbClr val="C24F02"/>
    <a:srgbClr val="645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3DBF28-5C92-416F-B001-8350A75D943D}">
  <a:tblStyle styleId="{BB3DBF28-5C92-416F-B001-8350A75D94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185" autoAdjust="0"/>
  </p:normalViewPr>
  <p:slideViewPr>
    <p:cSldViewPr snapToGrid="0">
      <p:cViewPr varScale="1">
        <p:scale>
          <a:sx n="137" d="100"/>
          <a:sy n="137" d="100"/>
        </p:scale>
        <p:origin x="900" y="114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625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706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53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3e832b9ea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3e832b9eaa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236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712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951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574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635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841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9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392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341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3e832b9ea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3e832b9eaa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33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d163e72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3d163e72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097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d163e72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3d163e72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191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3e832b9eaa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3e832b9eaa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3e832b9ea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3e832b9eaa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87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3e832b9ea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3e832b9eaa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661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26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31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3e832b9ea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3e832b9eaa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27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3e832b9eaa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3e832b9eaa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41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55725" y="851775"/>
            <a:ext cx="4305300" cy="28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72986" y="3855929"/>
            <a:ext cx="3670800" cy="3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/>
        </p:nvSpPr>
        <p:spPr>
          <a:xfrm>
            <a:off x="8157427" y="-274602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-836848" y="2689648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713100" y="419700"/>
            <a:ext cx="7717800" cy="638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1863457" y="1341773"/>
            <a:ext cx="32988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1863457" y="1678535"/>
            <a:ext cx="3298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713100" y="426151"/>
            <a:ext cx="77178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3"/>
          </p:nvPr>
        </p:nvSpPr>
        <p:spPr>
          <a:xfrm>
            <a:off x="1863457" y="2518685"/>
            <a:ext cx="32988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4"/>
          </p:nvPr>
        </p:nvSpPr>
        <p:spPr>
          <a:xfrm>
            <a:off x="1863457" y="2855448"/>
            <a:ext cx="3298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5"/>
          </p:nvPr>
        </p:nvSpPr>
        <p:spPr>
          <a:xfrm>
            <a:off x="1863457" y="3695598"/>
            <a:ext cx="32988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20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6"/>
          </p:nvPr>
        </p:nvSpPr>
        <p:spPr>
          <a:xfrm>
            <a:off x="1863457" y="4032360"/>
            <a:ext cx="3298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 flipH="1">
            <a:off x="7141402" y="33714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/>
          <p:nvPr/>
        </p:nvSpPr>
        <p:spPr>
          <a:xfrm flipH="1">
            <a:off x="5252679" y="-2897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6"/>
          <p:cNvSpPr/>
          <p:nvPr/>
        </p:nvSpPr>
        <p:spPr>
          <a:xfrm flipH="1">
            <a:off x="-544921" y="1575898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544921" y="33714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2751402" y="-2897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7"/>
          <p:cNvSpPr/>
          <p:nvPr/>
        </p:nvSpPr>
        <p:spPr>
          <a:xfrm>
            <a:off x="8549002" y="1575898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 flipH="1">
            <a:off x="2396552" y="3639521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/>
          <p:nvPr/>
        </p:nvSpPr>
        <p:spPr>
          <a:xfrm flipH="1">
            <a:off x="133254" y="-982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 flipH="1">
            <a:off x="849113" y="1767700"/>
            <a:ext cx="3438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 flipH="1">
            <a:off x="848875" y="2381300"/>
            <a:ext cx="3438600" cy="1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49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133254" y="34913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8185652" y="-982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100" y="798325"/>
            <a:ext cx="5079600" cy="2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188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77725" y="1024163"/>
            <a:ext cx="37944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77575" y="3458513"/>
            <a:ext cx="37944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659629" y="3420771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8185652" y="-9822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-436223" y="3958723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58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7" r:id="rId3"/>
    <p:sldLayoutId id="2147483672" r:id="rId4"/>
    <p:sldLayoutId id="2147483673" r:id="rId5"/>
    <p:sldLayoutId id="2147483678" r:id="rId6"/>
    <p:sldLayoutId id="2147483684" r:id="rId7"/>
    <p:sldLayoutId id="214748368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orient="horz" pos="2899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>
            <a:off x="7454546" y="3428395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7696779" y="-1678479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3818252" y="-803777"/>
            <a:ext cx="1507500" cy="15075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05BE9-DABB-821E-9D34-F72BAC40F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49" y="242951"/>
            <a:ext cx="921543" cy="921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511D12-8D7F-905F-DE01-4E233DC06A39}"/>
              </a:ext>
            </a:extLst>
          </p:cNvPr>
          <p:cNvSpPr txBox="1"/>
          <p:nvPr/>
        </p:nvSpPr>
        <p:spPr>
          <a:xfrm>
            <a:off x="2655656" y="312364"/>
            <a:ext cx="4079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TRƯỜNG ĐẠI HỌC VINH</a:t>
            </a:r>
          </a:p>
          <a:p>
            <a:pPr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VIỆN KỸ THUẬT VÀ CÔNG NGHỆ</a:t>
            </a: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F280A94A-401A-C713-0FC8-ACF693B6A2C1}"/>
              </a:ext>
            </a:extLst>
          </p:cNvPr>
          <p:cNvSpPr/>
          <p:nvPr/>
        </p:nvSpPr>
        <p:spPr>
          <a:xfrm>
            <a:off x="3075592" y="890116"/>
            <a:ext cx="3239207" cy="6083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24F0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64D8E4-58F1-46F1-F4D0-730F42BAC1B1}"/>
              </a:ext>
            </a:extLst>
          </p:cNvPr>
          <p:cNvSpPr txBox="1"/>
          <p:nvPr/>
        </p:nvSpPr>
        <p:spPr>
          <a:xfrm>
            <a:off x="0" y="1436942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 CÁO ĐỒ </a:t>
            </a:r>
            <a:r>
              <a:rPr lang="en-US" sz="13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 CHUYÊN NGÀNH CÔNG NGHỆ THÔNG TIN</a:t>
            </a:r>
            <a:endParaRPr lang="en-US" sz="13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CCFBF-B8C5-4623-7B1E-19231E9600AF}"/>
              </a:ext>
            </a:extLst>
          </p:cNvPr>
          <p:cNvSpPr txBox="1"/>
          <p:nvPr/>
        </p:nvSpPr>
        <p:spPr>
          <a:xfrm>
            <a:off x="1093113" y="1927269"/>
            <a:ext cx="7116076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XÂY DỰNG ỨNG DỤNG WEB QUẢN LÝ NHÀ HÀNG</a:t>
            </a:r>
          </a:p>
          <a:p>
            <a:pPr algn="ctr">
              <a:lnSpc>
                <a:spcPct val="150000"/>
              </a:lnSpc>
            </a:pPr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BẰNG LARAVEL FRAMEWORK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A795C63F-083A-3982-77A1-55986DB15A65}"/>
              </a:ext>
            </a:extLst>
          </p:cNvPr>
          <p:cNvSpPr/>
          <p:nvPr/>
        </p:nvSpPr>
        <p:spPr>
          <a:xfrm rot="5400000">
            <a:off x="7235283" y="3971346"/>
            <a:ext cx="2850356" cy="6162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ED6F5B46-1FCC-99B4-0D20-895331853C06}"/>
              </a:ext>
            </a:extLst>
          </p:cNvPr>
          <p:cNvSpPr/>
          <p:nvPr/>
        </p:nvSpPr>
        <p:spPr>
          <a:xfrm>
            <a:off x="6212214" y="4808124"/>
            <a:ext cx="3274686" cy="8722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98C018-8E9F-7408-9D93-00F5BB3DEE35}"/>
              </a:ext>
            </a:extLst>
          </p:cNvPr>
          <p:cNvSpPr txBox="1"/>
          <p:nvPr/>
        </p:nvSpPr>
        <p:spPr>
          <a:xfrm>
            <a:off x="0" y="469859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Nghệ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</a:t>
            </a:r>
            <a:r>
              <a:rPr lang="en-US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06/2023</a:t>
            </a:r>
            <a:endParaRPr lang="en-US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CFBAD5-D34A-3322-E10D-8EDC959C3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237626"/>
              </p:ext>
            </p:extLst>
          </p:nvPr>
        </p:nvGraphicFramePr>
        <p:xfrm>
          <a:off x="4435802" y="3364766"/>
          <a:ext cx="4022398" cy="988506"/>
        </p:xfrm>
        <a:graphic>
          <a:graphicData uri="http://schemas.openxmlformats.org/drawingml/2006/table">
            <a:tbl>
              <a:tblPr firstRow="1" firstCol="1" bandRow="1">
                <a:tableStyleId>{BB3DBF28-5C92-416F-B001-8350A75D943D}</a:tableStyleId>
              </a:tblPr>
              <a:tblGrid>
                <a:gridCol w="791333">
                  <a:extLst>
                    <a:ext uri="{9D8B030D-6E8A-4147-A177-3AD203B41FA5}">
                      <a16:colId xmlns:a16="http://schemas.microsoft.com/office/drawing/2014/main" val="722342005"/>
                    </a:ext>
                  </a:extLst>
                </a:gridCol>
                <a:gridCol w="232800">
                  <a:extLst>
                    <a:ext uri="{9D8B030D-6E8A-4147-A177-3AD203B41FA5}">
                      <a16:colId xmlns:a16="http://schemas.microsoft.com/office/drawing/2014/main" val="2707235811"/>
                    </a:ext>
                  </a:extLst>
                </a:gridCol>
                <a:gridCol w="1387355">
                  <a:extLst>
                    <a:ext uri="{9D8B030D-6E8A-4147-A177-3AD203B41FA5}">
                      <a16:colId xmlns:a16="http://schemas.microsoft.com/office/drawing/2014/main" val="208135504"/>
                    </a:ext>
                  </a:extLst>
                </a:gridCol>
                <a:gridCol w="1610910">
                  <a:extLst>
                    <a:ext uri="{9D8B030D-6E8A-4147-A177-3AD203B41FA5}">
                      <a16:colId xmlns:a16="http://schemas.microsoft.com/office/drawing/2014/main" val="15731615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71755" algn="l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GVHD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: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ThS. Nguyễn Thị Minh Tâm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78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71755" algn="l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SVTH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: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Hồ Anh Hòa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09942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71755" algn="l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MSSV: 205748020110041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8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1130300" algn="l"/>
                        </a:tabLst>
                      </a:pPr>
                      <a:r>
                        <a:rPr lang="en-US" sz="1400" kern="100">
                          <a:effectLst/>
                        </a:rPr>
                        <a:t>Lớp: 61K2 - CNTT</a:t>
                      </a:r>
                      <a:endParaRPr lang="en-US" sz="13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644226"/>
                  </a:ext>
                </a:extLst>
              </a:tr>
            </a:tbl>
          </a:graphicData>
        </a:graphic>
      </p:graphicFrame>
      <p:sp>
        <p:nvSpPr>
          <p:cNvPr id="3" name="Google Shape;189;p31">
            <a:extLst>
              <a:ext uri="{FF2B5EF4-FFF2-40B4-BE49-F238E27FC236}">
                <a16:creationId xmlns:a16="http://schemas.microsoft.com/office/drawing/2014/main" id="{2EAB5328-6257-199C-D61B-268AB5D45F37}"/>
              </a:ext>
            </a:extLst>
          </p:cNvPr>
          <p:cNvSpPr/>
          <p:nvPr/>
        </p:nvSpPr>
        <p:spPr>
          <a:xfrm>
            <a:off x="-1457550" y="3685950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CÁC CHỨC NĂNG CHÍNH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28" name="Google Shape;773;p36">
            <a:extLst>
              <a:ext uri="{FF2B5EF4-FFF2-40B4-BE49-F238E27FC236}">
                <a16:creationId xmlns:a16="http://schemas.microsoft.com/office/drawing/2014/main" id="{ED81346F-3F7D-BB3A-F268-2EFC983E24CC}"/>
              </a:ext>
            </a:extLst>
          </p:cNvPr>
          <p:cNvSpPr txBox="1">
            <a:spLocks/>
          </p:cNvSpPr>
          <p:nvPr/>
        </p:nvSpPr>
        <p:spPr>
          <a:xfrm>
            <a:off x="485775" y="949047"/>
            <a:ext cx="2546985" cy="548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50429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Hệ thống quản trị</a:t>
            </a:r>
          </a:p>
        </p:txBody>
      </p:sp>
      <p:sp>
        <p:nvSpPr>
          <p:cNvPr id="2" name="Google Shape;773;p36">
            <a:extLst>
              <a:ext uri="{FF2B5EF4-FFF2-40B4-BE49-F238E27FC236}">
                <a16:creationId xmlns:a16="http://schemas.microsoft.com/office/drawing/2014/main" id="{433AB2A5-4820-DEEC-A56E-AA93B34F4CEA}"/>
              </a:ext>
            </a:extLst>
          </p:cNvPr>
          <p:cNvSpPr txBox="1">
            <a:spLocks/>
          </p:cNvSpPr>
          <p:nvPr/>
        </p:nvSpPr>
        <p:spPr>
          <a:xfrm>
            <a:off x="485775" y="1614849"/>
            <a:ext cx="4312327" cy="1142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Quản lý mặt hàng, thực đơn, combo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Quản lý nhân viên (Phân quyền người dùng)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Quản lý đặt bàn (Tạo đơn, hủy đơn)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F5ED6-59AD-4CFE-9E2E-F3910B9E2BD7}"/>
              </a:ext>
            </a:extLst>
          </p:cNvPr>
          <p:cNvSpPr txBox="1"/>
          <p:nvPr/>
        </p:nvSpPr>
        <p:spPr>
          <a:xfrm>
            <a:off x="4695044" y="3273401"/>
            <a:ext cx="4191792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Quản lý hóa đơn (Tạo đơn, hủy đơn, in đơn)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Thiết lập nhà hàng (Thông tin nhà hàng, cơ sở, khu vực/bàn, loại bàn, . . . )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Thống kê (Doanh thu, lợi nhuận, mặt hàng)</a:t>
            </a:r>
          </a:p>
        </p:txBody>
      </p:sp>
      <p:grpSp>
        <p:nvGrpSpPr>
          <p:cNvPr id="11" name="Google Shape;2405;p56">
            <a:extLst>
              <a:ext uri="{FF2B5EF4-FFF2-40B4-BE49-F238E27FC236}">
                <a16:creationId xmlns:a16="http://schemas.microsoft.com/office/drawing/2014/main" id="{AB1DC300-B666-7982-414F-C4A61DC36870}"/>
              </a:ext>
            </a:extLst>
          </p:cNvPr>
          <p:cNvGrpSpPr/>
          <p:nvPr/>
        </p:nvGrpSpPr>
        <p:grpSpPr>
          <a:xfrm>
            <a:off x="485775" y="2958708"/>
            <a:ext cx="3234418" cy="1752732"/>
            <a:chOff x="713111" y="2622250"/>
            <a:chExt cx="3653888" cy="1980042"/>
          </a:xfrm>
        </p:grpSpPr>
        <p:sp>
          <p:nvSpPr>
            <p:cNvPr id="12" name="Google Shape;2406;p56">
              <a:extLst>
                <a:ext uri="{FF2B5EF4-FFF2-40B4-BE49-F238E27FC236}">
                  <a16:creationId xmlns:a16="http://schemas.microsoft.com/office/drawing/2014/main" id="{447661CA-2AE7-1264-CAB7-28CB4C2ABA06}"/>
                </a:ext>
              </a:extLst>
            </p:cNvPr>
            <p:cNvSpPr/>
            <p:nvPr/>
          </p:nvSpPr>
          <p:spPr>
            <a:xfrm>
              <a:off x="937480" y="2756615"/>
              <a:ext cx="3293108" cy="1843812"/>
            </a:xfrm>
            <a:custGeom>
              <a:avLst/>
              <a:gdLst/>
              <a:ahLst/>
              <a:cxnLst/>
              <a:rect l="l" t="t" r="r" b="b"/>
              <a:pathLst>
                <a:path w="64140" h="35912" extrusionOk="0">
                  <a:moveTo>
                    <a:pt x="39601" y="1"/>
                  </a:moveTo>
                  <a:cubicBezTo>
                    <a:pt x="33973" y="1"/>
                    <a:pt x="31012" y="4330"/>
                    <a:pt x="26861" y="7075"/>
                  </a:cubicBezTo>
                  <a:cubicBezTo>
                    <a:pt x="21658" y="10504"/>
                    <a:pt x="14573" y="6968"/>
                    <a:pt x="7489" y="11337"/>
                  </a:cubicBezTo>
                  <a:cubicBezTo>
                    <a:pt x="417" y="15719"/>
                    <a:pt x="0" y="24148"/>
                    <a:pt x="2286" y="28518"/>
                  </a:cubicBezTo>
                  <a:cubicBezTo>
                    <a:pt x="4584" y="32887"/>
                    <a:pt x="6977" y="34042"/>
                    <a:pt x="7394" y="34769"/>
                  </a:cubicBezTo>
                  <a:cubicBezTo>
                    <a:pt x="7620" y="35173"/>
                    <a:pt x="7846" y="35602"/>
                    <a:pt x="8013" y="35912"/>
                  </a:cubicBezTo>
                  <a:lnTo>
                    <a:pt x="61948" y="35912"/>
                  </a:lnTo>
                  <a:cubicBezTo>
                    <a:pt x="62401" y="34971"/>
                    <a:pt x="64139" y="30851"/>
                    <a:pt x="63508" y="23422"/>
                  </a:cubicBezTo>
                  <a:cubicBezTo>
                    <a:pt x="62770" y="14885"/>
                    <a:pt x="53507" y="4158"/>
                    <a:pt x="44458" y="931"/>
                  </a:cubicBezTo>
                  <a:cubicBezTo>
                    <a:pt x="42626" y="279"/>
                    <a:pt x="41028" y="1"/>
                    <a:pt x="39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07;p56">
              <a:extLst>
                <a:ext uri="{FF2B5EF4-FFF2-40B4-BE49-F238E27FC236}">
                  <a16:creationId xmlns:a16="http://schemas.microsoft.com/office/drawing/2014/main" id="{5F94E869-929C-50E2-48EB-26A60A62616E}"/>
                </a:ext>
              </a:extLst>
            </p:cNvPr>
            <p:cNvSpPr/>
            <p:nvPr/>
          </p:nvSpPr>
          <p:spPr>
            <a:xfrm>
              <a:off x="795619" y="3866860"/>
              <a:ext cx="3469777" cy="17765"/>
            </a:xfrm>
            <a:custGeom>
              <a:avLst/>
              <a:gdLst/>
              <a:ahLst/>
              <a:cxnLst/>
              <a:rect l="l" t="t" r="r" b="b"/>
              <a:pathLst>
                <a:path w="67581" h="346" extrusionOk="0">
                  <a:moveTo>
                    <a:pt x="1" y="0"/>
                  </a:moveTo>
                  <a:lnTo>
                    <a:pt x="1" y="345"/>
                  </a:lnTo>
                  <a:lnTo>
                    <a:pt x="67581" y="345"/>
                  </a:lnTo>
                  <a:lnTo>
                    <a:pt x="6758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08;p56">
              <a:extLst>
                <a:ext uri="{FF2B5EF4-FFF2-40B4-BE49-F238E27FC236}">
                  <a16:creationId xmlns:a16="http://schemas.microsoft.com/office/drawing/2014/main" id="{CAC96542-08F2-E7F1-D8BA-EACEF3301C80}"/>
                </a:ext>
              </a:extLst>
            </p:cNvPr>
            <p:cNvSpPr/>
            <p:nvPr/>
          </p:nvSpPr>
          <p:spPr>
            <a:xfrm>
              <a:off x="3166288" y="2873472"/>
              <a:ext cx="51" cy="701801"/>
            </a:xfrm>
            <a:custGeom>
              <a:avLst/>
              <a:gdLst/>
              <a:ahLst/>
              <a:cxnLst/>
              <a:rect l="l" t="t" r="r" b="b"/>
              <a:pathLst>
                <a:path w="1" h="13669" fill="none" extrusionOk="0">
                  <a:moveTo>
                    <a:pt x="0" y="13669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09;p56">
              <a:extLst>
                <a:ext uri="{FF2B5EF4-FFF2-40B4-BE49-F238E27FC236}">
                  <a16:creationId xmlns:a16="http://schemas.microsoft.com/office/drawing/2014/main" id="{2F156D4B-7C01-308B-52C7-FC9E6B6B6F91}"/>
                </a:ext>
              </a:extLst>
            </p:cNvPr>
            <p:cNvSpPr/>
            <p:nvPr/>
          </p:nvSpPr>
          <p:spPr>
            <a:xfrm>
              <a:off x="3166288" y="3608861"/>
              <a:ext cx="51" cy="268419"/>
            </a:xfrm>
            <a:custGeom>
              <a:avLst/>
              <a:gdLst/>
              <a:ahLst/>
              <a:cxnLst/>
              <a:rect l="l" t="t" r="r" b="b"/>
              <a:pathLst>
                <a:path w="1" h="5228" fill="none" extrusionOk="0">
                  <a:moveTo>
                    <a:pt x="0" y="5228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0;p56">
              <a:extLst>
                <a:ext uri="{FF2B5EF4-FFF2-40B4-BE49-F238E27FC236}">
                  <a16:creationId xmlns:a16="http://schemas.microsoft.com/office/drawing/2014/main" id="{ACEC6F21-B707-CB15-39B8-1DDABDCE2629}"/>
                </a:ext>
              </a:extLst>
            </p:cNvPr>
            <p:cNvSpPr/>
            <p:nvPr/>
          </p:nvSpPr>
          <p:spPr>
            <a:xfrm>
              <a:off x="2268296" y="2879582"/>
              <a:ext cx="51" cy="191405"/>
            </a:xfrm>
            <a:custGeom>
              <a:avLst/>
              <a:gdLst/>
              <a:ahLst/>
              <a:cxnLst/>
              <a:rect l="l" t="t" r="r" b="b"/>
              <a:pathLst>
                <a:path w="1" h="3728" fill="none" extrusionOk="0">
                  <a:moveTo>
                    <a:pt x="0" y="3727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11;p56">
              <a:extLst>
                <a:ext uri="{FF2B5EF4-FFF2-40B4-BE49-F238E27FC236}">
                  <a16:creationId xmlns:a16="http://schemas.microsoft.com/office/drawing/2014/main" id="{B0EB2AD7-E49E-8E97-337C-C651042ACAF0}"/>
                </a:ext>
              </a:extLst>
            </p:cNvPr>
            <p:cNvSpPr/>
            <p:nvPr/>
          </p:nvSpPr>
          <p:spPr>
            <a:xfrm>
              <a:off x="2268296" y="3105184"/>
              <a:ext cx="51" cy="772089"/>
            </a:xfrm>
            <a:custGeom>
              <a:avLst/>
              <a:gdLst/>
              <a:ahLst/>
              <a:cxnLst/>
              <a:rect l="l" t="t" r="r" b="b"/>
              <a:pathLst>
                <a:path w="1" h="15038" fill="none" extrusionOk="0">
                  <a:moveTo>
                    <a:pt x="0" y="15038"/>
                  </a:moveTo>
                  <a:lnTo>
                    <a:pt x="0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12;p56">
              <a:extLst>
                <a:ext uri="{FF2B5EF4-FFF2-40B4-BE49-F238E27FC236}">
                  <a16:creationId xmlns:a16="http://schemas.microsoft.com/office/drawing/2014/main" id="{3E16DB4A-AFD3-301C-647E-694840025FD7}"/>
                </a:ext>
              </a:extLst>
            </p:cNvPr>
            <p:cNvSpPr/>
            <p:nvPr/>
          </p:nvSpPr>
          <p:spPr>
            <a:xfrm>
              <a:off x="4066129" y="2873472"/>
              <a:ext cx="51" cy="152282"/>
            </a:xfrm>
            <a:custGeom>
              <a:avLst/>
              <a:gdLst/>
              <a:ahLst/>
              <a:cxnLst/>
              <a:rect l="l" t="t" r="r" b="b"/>
              <a:pathLst>
                <a:path w="1" h="2966" fill="none" extrusionOk="0">
                  <a:moveTo>
                    <a:pt x="0" y="2965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13;p56">
              <a:extLst>
                <a:ext uri="{FF2B5EF4-FFF2-40B4-BE49-F238E27FC236}">
                  <a16:creationId xmlns:a16="http://schemas.microsoft.com/office/drawing/2014/main" id="{D61558F1-297A-9C60-913C-7DF4CE249875}"/>
                </a:ext>
              </a:extLst>
            </p:cNvPr>
            <p:cNvSpPr/>
            <p:nvPr/>
          </p:nvSpPr>
          <p:spPr>
            <a:xfrm>
              <a:off x="4066129" y="3059899"/>
              <a:ext cx="51" cy="817373"/>
            </a:xfrm>
            <a:custGeom>
              <a:avLst/>
              <a:gdLst/>
              <a:ahLst/>
              <a:cxnLst/>
              <a:rect l="l" t="t" r="r" b="b"/>
              <a:pathLst>
                <a:path w="1" h="15920" fill="none" extrusionOk="0">
                  <a:moveTo>
                    <a:pt x="0" y="15920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14;p56">
              <a:extLst>
                <a:ext uri="{FF2B5EF4-FFF2-40B4-BE49-F238E27FC236}">
                  <a16:creationId xmlns:a16="http://schemas.microsoft.com/office/drawing/2014/main" id="{8A81AB18-7304-87D3-6B55-0014077A2F31}"/>
                </a:ext>
              </a:extLst>
            </p:cNvPr>
            <p:cNvSpPr/>
            <p:nvPr/>
          </p:nvSpPr>
          <p:spPr>
            <a:xfrm>
              <a:off x="1368455" y="2879582"/>
              <a:ext cx="51" cy="997687"/>
            </a:xfrm>
            <a:custGeom>
              <a:avLst/>
              <a:gdLst/>
              <a:ahLst/>
              <a:cxnLst/>
              <a:rect l="l" t="t" r="r" b="b"/>
              <a:pathLst>
                <a:path w="1" h="19432" fill="none" extrusionOk="0">
                  <a:moveTo>
                    <a:pt x="0" y="19432"/>
                  </a:moveTo>
                  <a:lnTo>
                    <a:pt x="0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15;p56">
              <a:extLst>
                <a:ext uri="{FF2B5EF4-FFF2-40B4-BE49-F238E27FC236}">
                  <a16:creationId xmlns:a16="http://schemas.microsoft.com/office/drawing/2014/main" id="{A79F4CDC-4B02-2E22-4483-11D655CB86E8}"/>
                </a:ext>
              </a:extLst>
            </p:cNvPr>
            <p:cNvSpPr/>
            <p:nvPr/>
          </p:nvSpPr>
          <p:spPr>
            <a:xfrm>
              <a:off x="4014786" y="3384542"/>
              <a:ext cx="165066" cy="51"/>
            </a:xfrm>
            <a:custGeom>
              <a:avLst/>
              <a:gdLst/>
              <a:ahLst/>
              <a:cxnLst/>
              <a:rect l="l" t="t" r="r" b="b"/>
              <a:pathLst>
                <a:path w="3215" h="1" fill="none" extrusionOk="0">
                  <a:moveTo>
                    <a:pt x="0" y="0"/>
                  </a:moveTo>
                  <a:lnTo>
                    <a:pt x="3215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16;p56">
              <a:extLst>
                <a:ext uri="{FF2B5EF4-FFF2-40B4-BE49-F238E27FC236}">
                  <a16:creationId xmlns:a16="http://schemas.microsoft.com/office/drawing/2014/main" id="{EF9B8518-3AEE-9467-D218-4C95685D3939}"/>
                </a:ext>
              </a:extLst>
            </p:cNvPr>
            <p:cNvSpPr/>
            <p:nvPr/>
          </p:nvSpPr>
          <p:spPr>
            <a:xfrm>
              <a:off x="1794501" y="3384542"/>
              <a:ext cx="2194019" cy="51"/>
            </a:xfrm>
            <a:custGeom>
              <a:avLst/>
              <a:gdLst/>
              <a:ahLst/>
              <a:cxnLst/>
              <a:rect l="l" t="t" r="r" b="b"/>
              <a:pathLst>
                <a:path w="42733" h="1" fill="none" extrusionOk="0">
                  <a:moveTo>
                    <a:pt x="1" y="0"/>
                  </a:moveTo>
                  <a:lnTo>
                    <a:pt x="42732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17;p56">
              <a:extLst>
                <a:ext uri="{FF2B5EF4-FFF2-40B4-BE49-F238E27FC236}">
                  <a16:creationId xmlns:a16="http://schemas.microsoft.com/office/drawing/2014/main" id="{108B9EA5-0CDF-E836-06B0-D8F0C95B1DD8}"/>
                </a:ext>
              </a:extLst>
            </p:cNvPr>
            <p:cNvSpPr/>
            <p:nvPr/>
          </p:nvSpPr>
          <p:spPr>
            <a:xfrm>
              <a:off x="1290208" y="3384542"/>
              <a:ext cx="478050" cy="51"/>
            </a:xfrm>
            <a:custGeom>
              <a:avLst/>
              <a:gdLst/>
              <a:ahLst/>
              <a:cxnLst/>
              <a:rect l="l" t="t" r="r" b="b"/>
              <a:pathLst>
                <a:path w="9311" h="1" fill="none" extrusionOk="0">
                  <a:moveTo>
                    <a:pt x="0" y="0"/>
                  </a:moveTo>
                  <a:lnTo>
                    <a:pt x="9311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18;p56">
              <a:extLst>
                <a:ext uri="{FF2B5EF4-FFF2-40B4-BE49-F238E27FC236}">
                  <a16:creationId xmlns:a16="http://schemas.microsoft.com/office/drawing/2014/main" id="{99611625-239A-9074-2E8C-E8A029AC163D}"/>
                </a:ext>
              </a:extLst>
            </p:cNvPr>
            <p:cNvSpPr/>
            <p:nvPr/>
          </p:nvSpPr>
          <p:spPr>
            <a:xfrm>
              <a:off x="2820903" y="3202993"/>
              <a:ext cx="12271" cy="7342"/>
            </a:xfrm>
            <a:custGeom>
              <a:avLst/>
              <a:gdLst/>
              <a:ahLst/>
              <a:cxnLst/>
              <a:rect l="l" t="t" r="r" b="b"/>
              <a:pathLst>
                <a:path w="239" h="143" fill="none" extrusionOk="0">
                  <a:moveTo>
                    <a:pt x="238" y="0"/>
                  </a:moveTo>
                  <a:lnTo>
                    <a:pt x="0" y="143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19;p56">
              <a:extLst>
                <a:ext uri="{FF2B5EF4-FFF2-40B4-BE49-F238E27FC236}">
                  <a16:creationId xmlns:a16="http://schemas.microsoft.com/office/drawing/2014/main" id="{D8835715-7C0A-1EC8-31AE-44EC00E6525C}"/>
                </a:ext>
              </a:extLst>
            </p:cNvPr>
            <p:cNvSpPr/>
            <p:nvPr/>
          </p:nvSpPr>
          <p:spPr>
            <a:xfrm>
              <a:off x="2849603" y="3075200"/>
              <a:ext cx="190789" cy="118036"/>
            </a:xfrm>
            <a:custGeom>
              <a:avLst/>
              <a:gdLst/>
              <a:ahLst/>
              <a:cxnLst/>
              <a:rect l="l" t="t" r="r" b="b"/>
              <a:pathLst>
                <a:path w="3716" h="2299" fill="none" extrusionOk="0">
                  <a:moveTo>
                    <a:pt x="3716" y="1"/>
                  </a:moveTo>
                  <a:lnTo>
                    <a:pt x="1" y="2299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20;p56">
              <a:extLst>
                <a:ext uri="{FF2B5EF4-FFF2-40B4-BE49-F238E27FC236}">
                  <a16:creationId xmlns:a16="http://schemas.microsoft.com/office/drawing/2014/main" id="{3901EFED-0C0D-828D-F33A-6AAB0674BAE7}"/>
                </a:ext>
              </a:extLst>
            </p:cNvPr>
            <p:cNvSpPr/>
            <p:nvPr/>
          </p:nvSpPr>
          <p:spPr>
            <a:xfrm>
              <a:off x="2912602" y="3083158"/>
              <a:ext cx="153463" cy="94162"/>
            </a:xfrm>
            <a:custGeom>
              <a:avLst/>
              <a:gdLst/>
              <a:ahLst/>
              <a:cxnLst/>
              <a:rect l="l" t="t" r="r" b="b"/>
              <a:pathLst>
                <a:path w="2989" h="1834" fill="none" extrusionOk="0">
                  <a:moveTo>
                    <a:pt x="2989" y="0"/>
                  </a:moveTo>
                  <a:lnTo>
                    <a:pt x="0" y="1834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21;p56">
              <a:extLst>
                <a:ext uri="{FF2B5EF4-FFF2-40B4-BE49-F238E27FC236}">
                  <a16:creationId xmlns:a16="http://schemas.microsoft.com/office/drawing/2014/main" id="{3806C7F9-E7E8-9EA9-4468-DEF2F6DA36D2}"/>
                </a:ext>
              </a:extLst>
            </p:cNvPr>
            <p:cNvSpPr/>
            <p:nvPr/>
          </p:nvSpPr>
          <p:spPr>
            <a:xfrm>
              <a:off x="3086193" y="3042186"/>
              <a:ext cx="46516" cy="28187"/>
            </a:xfrm>
            <a:custGeom>
              <a:avLst/>
              <a:gdLst/>
              <a:ahLst/>
              <a:cxnLst/>
              <a:rect l="l" t="t" r="r" b="b"/>
              <a:pathLst>
                <a:path w="906" h="549" fill="none" extrusionOk="0">
                  <a:moveTo>
                    <a:pt x="905" y="1"/>
                  </a:moveTo>
                  <a:lnTo>
                    <a:pt x="1" y="548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22;p56">
              <a:extLst>
                <a:ext uri="{FF2B5EF4-FFF2-40B4-BE49-F238E27FC236}">
                  <a16:creationId xmlns:a16="http://schemas.microsoft.com/office/drawing/2014/main" id="{D2C05249-7870-E202-A1AB-F8ECC5B5D1A3}"/>
                </a:ext>
              </a:extLst>
            </p:cNvPr>
            <p:cNvSpPr/>
            <p:nvPr/>
          </p:nvSpPr>
          <p:spPr>
            <a:xfrm>
              <a:off x="1602580" y="3202993"/>
              <a:ext cx="12271" cy="7342"/>
            </a:xfrm>
            <a:custGeom>
              <a:avLst/>
              <a:gdLst/>
              <a:ahLst/>
              <a:cxnLst/>
              <a:rect l="l" t="t" r="r" b="b"/>
              <a:pathLst>
                <a:path w="239" h="143" fill="none" extrusionOk="0">
                  <a:moveTo>
                    <a:pt x="238" y="0"/>
                  </a:moveTo>
                  <a:lnTo>
                    <a:pt x="0" y="143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23;p56">
              <a:extLst>
                <a:ext uri="{FF2B5EF4-FFF2-40B4-BE49-F238E27FC236}">
                  <a16:creationId xmlns:a16="http://schemas.microsoft.com/office/drawing/2014/main" id="{1BFDB738-56C6-D13D-16D4-EFCFCF7F6767}"/>
                </a:ext>
              </a:extLst>
            </p:cNvPr>
            <p:cNvSpPr/>
            <p:nvPr/>
          </p:nvSpPr>
          <p:spPr>
            <a:xfrm>
              <a:off x="1631281" y="3075200"/>
              <a:ext cx="190789" cy="118036"/>
            </a:xfrm>
            <a:custGeom>
              <a:avLst/>
              <a:gdLst/>
              <a:ahLst/>
              <a:cxnLst/>
              <a:rect l="l" t="t" r="r" b="b"/>
              <a:pathLst>
                <a:path w="3716" h="2299" fill="none" extrusionOk="0">
                  <a:moveTo>
                    <a:pt x="3715" y="1"/>
                  </a:moveTo>
                  <a:lnTo>
                    <a:pt x="1" y="2299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24;p56">
              <a:extLst>
                <a:ext uri="{FF2B5EF4-FFF2-40B4-BE49-F238E27FC236}">
                  <a16:creationId xmlns:a16="http://schemas.microsoft.com/office/drawing/2014/main" id="{B0E49223-D636-76C1-DC7F-B9FC2089FCEA}"/>
                </a:ext>
              </a:extLst>
            </p:cNvPr>
            <p:cNvSpPr/>
            <p:nvPr/>
          </p:nvSpPr>
          <p:spPr>
            <a:xfrm>
              <a:off x="1694279" y="3083158"/>
              <a:ext cx="152847" cy="94162"/>
            </a:xfrm>
            <a:custGeom>
              <a:avLst/>
              <a:gdLst/>
              <a:ahLst/>
              <a:cxnLst/>
              <a:rect l="l" t="t" r="r" b="b"/>
              <a:pathLst>
                <a:path w="2977" h="1834" fill="none" extrusionOk="0">
                  <a:moveTo>
                    <a:pt x="2977" y="0"/>
                  </a:moveTo>
                  <a:lnTo>
                    <a:pt x="0" y="1834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25;p56">
              <a:extLst>
                <a:ext uri="{FF2B5EF4-FFF2-40B4-BE49-F238E27FC236}">
                  <a16:creationId xmlns:a16="http://schemas.microsoft.com/office/drawing/2014/main" id="{01B6C784-3FC4-3659-61F3-0098D71428FC}"/>
                </a:ext>
              </a:extLst>
            </p:cNvPr>
            <p:cNvSpPr/>
            <p:nvPr/>
          </p:nvSpPr>
          <p:spPr>
            <a:xfrm>
              <a:off x="1867870" y="3042186"/>
              <a:ext cx="46516" cy="28187"/>
            </a:xfrm>
            <a:custGeom>
              <a:avLst/>
              <a:gdLst/>
              <a:ahLst/>
              <a:cxnLst/>
              <a:rect l="l" t="t" r="r" b="b"/>
              <a:pathLst>
                <a:path w="906" h="549" fill="none" extrusionOk="0">
                  <a:moveTo>
                    <a:pt x="905" y="1"/>
                  </a:moveTo>
                  <a:lnTo>
                    <a:pt x="0" y="548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26;p56">
              <a:extLst>
                <a:ext uri="{FF2B5EF4-FFF2-40B4-BE49-F238E27FC236}">
                  <a16:creationId xmlns:a16="http://schemas.microsoft.com/office/drawing/2014/main" id="{2ED160A7-CC84-BC70-4A28-27926B6E3C6C}"/>
                </a:ext>
              </a:extLst>
            </p:cNvPr>
            <p:cNvSpPr/>
            <p:nvPr/>
          </p:nvSpPr>
          <p:spPr>
            <a:xfrm>
              <a:off x="3548333" y="3202993"/>
              <a:ext cx="12271" cy="7342"/>
            </a:xfrm>
            <a:custGeom>
              <a:avLst/>
              <a:gdLst/>
              <a:ahLst/>
              <a:cxnLst/>
              <a:rect l="l" t="t" r="r" b="b"/>
              <a:pathLst>
                <a:path w="239" h="143" fill="none" extrusionOk="0">
                  <a:moveTo>
                    <a:pt x="239" y="0"/>
                  </a:moveTo>
                  <a:lnTo>
                    <a:pt x="1" y="143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27;p56">
              <a:extLst>
                <a:ext uri="{FF2B5EF4-FFF2-40B4-BE49-F238E27FC236}">
                  <a16:creationId xmlns:a16="http://schemas.microsoft.com/office/drawing/2014/main" id="{A831FB36-B129-6664-A050-4C2D3C32579A}"/>
                </a:ext>
              </a:extLst>
            </p:cNvPr>
            <p:cNvSpPr/>
            <p:nvPr/>
          </p:nvSpPr>
          <p:spPr>
            <a:xfrm>
              <a:off x="3577085" y="3075200"/>
              <a:ext cx="190789" cy="118036"/>
            </a:xfrm>
            <a:custGeom>
              <a:avLst/>
              <a:gdLst/>
              <a:ahLst/>
              <a:cxnLst/>
              <a:rect l="l" t="t" r="r" b="b"/>
              <a:pathLst>
                <a:path w="3716" h="2299" fill="none" extrusionOk="0">
                  <a:moveTo>
                    <a:pt x="3715" y="1"/>
                  </a:moveTo>
                  <a:lnTo>
                    <a:pt x="0" y="2299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28;p56">
              <a:extLst>
                <a:ext uri="{FF2B5EF4-FFF2-40B4-BE49-F238E27FC236}">
                  <a16:creationId xmlns:a16="http://schemas.microsoft.com/office/drawing/2014/main" id="{CE634FFB-70E4-8730-CA0F-A87F48F5B9D8}"/>
                </a:ext>
              </a:extLst>
            </p:cNvPr>
            <p:cNvSpPr/>
            <p:nvPr/>
          </p:nvSpPr>
          <p:spPr>
            <a:xfrm>
              <a:off x="3640032" y="3083158"/>
              <a:ext cx="152898" cy="94162"/>
            </a:xfrm>
            <a:custGeom>
              <a:avLst/>
              <a:gdLst/>
              <a:ahLst/>
              <a:cxnLst/>
              <a:rect l="l" t="t" r="r" b="b"/>
              <a:pathLst>
                <a:path w="2978" h="1834" fill="none" extrusionOk="0">
                  <a:moveTo>
                    <a:pt x="2977" y="0"/>
                  </a:moveTo>
                  <a:lnTo>
                    <a:pt x="1" y="1834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29;p56">
              <a:extLst>
                <a:ext uri="{FF2B5EF4-FFF2-40B4-BE49-F238E27FC236}">
                  <a16:creationId xmlns:a16="http://schemas.microsoft.com/office/drawing/2014/main" id="{FE11963B-7F54-9ED0-23E0-4B442E5B82FD}"/>
                </a:ext>
              </a:extLst>
            </p:cNvPr>
            <p:cNvSpPr/>
            <p:nvPr/>
          </p:nvSpPr>
          <p:spPr>
            <a:xfrm>
              <a:off x="3813674" y="3042186"/>
              <a:ext cx="46465" cy="28187"/>
            </a:xfrm>
            <a:custGeom>
              <a:avLst/>
              <a:gdLst/>
              <a:ahLst/>
              <a:cxnLst/>
              <a:rect l="l" t="t" r="r" b="b"/>
              <a:pathLst>
                <a:path w="905" h="549" fill="none" extrusionOk="0">
                  <a:moveTo>
                    <a:pt x="905" y="1"/>
                  </a:moveTo>
                  <a:lnTo>
                    <a:pt x="0" y="548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30;p56">
              <a:extLst>
                <a:ext uri="{FF2B5EF4-FFF2-40B4-BE49-F238E27FC236}">
                  <a16:creationId xmlns:a16="http://schemas.microsoft.com/office/drawing/2014/main" id="{C137C6A9-5995-5C59-6B70-74C3A3014F1B}"/>
                </a:ext>
              </a:extLst>
            </p:cNvPr>
            <p:cNvSpPr/>
            <p:nvPr/>
          </p:nvSpPr>
          <p:spPr>
            <a:xfrm>
              <a:off x="1685705" y="3626625"/>
              <a:ext cx="360116" cy="221902"/>
            </a:xfrm>
            <a:custGeom>
              <a:avLst/>
              <a:gdLst/>
              <a:ahLst/>
              <a:cxnLst/>
              <a:rect l="l" t="t" r="r" b="b"/>
              <a:pathLst>
                <a:path w="7014" h="4322" fill="none" extrusionOk="0">
                  <a:moveTo>
                    <a:pt x="7013" y="0"/>
                  </a:moveTo>
                  <a:lnTo>
                    <a:pt x="0" y="4322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31;p56">
              <a:extLst>
                <a:ext uri="{FF2B5EF4-FFF2-40B4-BE49-F238E27FC236}">
                  <a16:creationId xmlns:a16="http://schemas.microsoft.com/office/drawing/2014/main" id="{7EE4171C-9B33-AEFB-470C-ACAC31E34F15}"/>
                </a:ext>
              </a:extLst>
            </p:cNvPr>
            <p:cNvSpPr/>
            <p:nvPr/>
          </p:nvSpPr>
          <p:spPr>
            <a:xfrm>
              <a:off x="1804924" y="3641258"/>
              <a:ext cx="288545" cy="177953"/>
            </a:xfrm>
            <a:custGeom>
              <a:avLst/>
              <a:gdLst/>
              <a:ahLst/>
              <a:cxnLst/>
              <a:rect l="l" t="t" r="r" b="b"/>
              <a:pathLst>
                <a:path w="5620" h="3466" fill="none" extrusionOk="0">
                  <a:moveTo>
                    <a:pt x="5620" y="1"/>
                  </a:moveTo>
                  <a:lnTo>
                    <a:pt x="0" y="3465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32;p56">
              <a:extLst>
                <a:ext uri="{FF2B5EF4-FFF2-40B4-BE49-F238E27FC236}">
                  <a16:creationId xmlns:a16="http://schemas.microsoft.com/office/drawing/2014/main" id="{726CFFAA-D2DA-AC7F-A61E-3F0164D31AE9}"/>
                </a:ext>
              </a:extLst>
            </p:cNvPr>
            <p:cNvSpPr/>
            <p:nvPr/>
          </p:nvSpPr>
          <p:spPr>
            <a:xfrm>
              <a:off x="2132545" y="3563627"/>
              <a:ext cx="87488" cy="53858"/>
            </a:xfrm>
            <a:custGeom>
              <a:avLst/>
              <a:gdLst/>
              <a:ahLst/>
              <a:cxnLst/>
              <a:rect l="l" t="t" r="r" b="b"/>
              <a:pathLst>
                <a:path w="1704" h="1049" fill="none" extrusionOk="0">
                  <a:moveTo>
                    <a:pt x="1703" y="1"/>
                  </a:moveTo>
                  <a:lnTo>
                    <a:pt x="1" y="1048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33;p56">
              <a:extLst>
                <a:ext uri="{FF2B5EF4-FFF2-40B4-BE49-F238E27FC236}">
                  <a16:creationId xmlns:a16="http://schemas.microsoft.com/office/drawing/2014/main" id="{365ABA0A-CA9A-254C-13F1-0957FB256B2A}"/>
                </a:ext>
              </a:extLst>
            </p:cNvPr>
            <p:cNvSpPr/>
            <p:nvPr/>
          </p:nvSpPr>
          <p:spPr>
            <a:xfrm>
              <a:off x="2933396" y="3849095"/>
              <a:ext cx="23258" cy="14119"/>
            </a:xfrm>
            <a:custGeom>
              <a:avLst/>
              <a:gdLst/>
              <a:ahLst/>
              <a:cxnLst/>
              <a:rect l="l" t="t" r="r" b="b"/>
              <a:pathLst>
                <a:path w="453" h="275" fill="none" extrusionOk="0">
                  <a:moveTo>
                    <a:pt x="452" y="1"/>
                  </a:moveTo>
                  <a:lnTo>
                    <a:pt x="0" y="275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34;p56">
              <a:extLst>
                <a:ext uri="{FF2B5EF4-FFF2-40B4-BE49-F238E27FC236}">
                  <a16:creationId xmlns:a16="http://schemas.microsoft.com/office/drawing/2014/main" id="{5AA96758-4D25-AE64-1F44-F30CA8076778}"/>
                </a:ext>
              </a:extLst>
            </p:cNvPr>
            <p:cNvSpPr/>
            <p:nvPr/>
          </p:nvSpPr>
          <p:spPr>
            <a:xfrm>
              <a:off x="2987768" y="3607628"/>
              <a:ext cx="360732" cy="221954"/>
            </a:xfrm>
            <a:custGeom>
              <a:avLst/>
              <a:gdLst/>
              <a:ahLst/>
              <a:cxnLst/>
              <a:rect l="l" t="t" r="r" b="b"/>
              <a:pathLst>
                <a:path w="7026" h="4323" fill="none" extrusionOk="0">
                  <a:moveTo>
                    <a:pt x="7025" y="1"/>
                  </a:moveTo>
                  <a:lnTo>
                    <a:pt x="1" y="4323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35;p56">
              <a:extLst>
                <a:ext uri="{FF2B5EF4-FFF2-40B4-BE49-F238E27FC236}">
                  <a16:creationId xmlns:a16="http://schemas.microsoft.com/office/drawing/2014/main" id="{5E1CB52F-D901-7BD4-AD43-2A0664545EE4}"/>
                </a:ext>
              </a:extLst>
            </p:cNvPr>
            <p:cNvSpPr/>
            <p:nvPr/>
          </p:nvSpPr>
          <p:spPr>
            <a:xfrm>
              <a:off x="3106987" y="3622313"/>
              <a:ext cx="289212" cy="178569"/>
            </a:xfrm>
            <a:custGeom>
              <a:avLst/>
              <a:gdLst/>
              <a:ahLst/>
              <a:cxnLst/>
              <a:rect l="l" t="t" r="r" b="b"/>
              <a:pathLst>
                <a:path w="5633" h="3478" fill="none" extrusionOk="0">
                  <a:moveTo>
                    <a:pt x="5632" y="1"/>
                  </a:moveTo>
                  <a:lnTo>
                    <a:pt x="0" y="3477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36;p56">
              <a:extLst>
                <a:ext uri="{FF2B5EF4-FFF2-40B4-BE49-F238E27FC236}">
                  <a16:creationId xmlns:a16="http://schemas.microsoft.com/office/drawing/2014/main" id="{3F23488D-D02B-1CD4-49A2-7089487E7A03}"/>
                </a:ext>
              </a:extLst>
            </p:cNvPr>
            <p:cNvSpPr/>
            <p:nvPr/>
          </p:nvSpPr>
          <p:spPr>
            <a:xfrm>
              <a:off x="3434659" y="3544682"/>
              <a:ext cx="87436" cy="53858"/>
            </a:xfrm>
            <a:custGeom>
              <a:avLst/>
              <a:gdLst/>
              <a:ahLst/>
              <a:cxnLst/>
              <a:rect l="l" t="t" r="r" b="b"/>
              <a:pathLst>
                <a:path w="1703" h="1049" fill="none" extrusionOk="0">
                  <a:moveTo>
                    <a:pt x="1703" y="1"/>
                  </a:moveTo>
                  <a:lnTo>
                    <a:pt x="0" y="1048"/>
                  </a:lnTo>
                </a:path>
              </a:pathLst>
            </a:custGeom>
            <a:noFill/>
            <a:ln w="17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37;p56">
              <a:extLst>
                <a:ext uri="{FF2B5EF4-FFF2-40B4-BE49-F238E27FC236}">
                  <a16:creationId xmlns:a16="http://schemas.microsoft.com/office/drawing/2014/main" id="{7A98F0CD-94EC-41DF-31CF-B58FBC07DCBC}"/>
                </a:ext>
              </a:extLst>
            </p:cNvPr>
            <p:cNvSpPr/>
            <p:nvPr/>
          </p:nvSpPr>
          <p:spPr>
            <a:xfrm>
              <a:off x="1705267" y="2783006"/>
              <a:ext cx="242747" cy="189557"/>
            </a:xfrm>
            <a:custGeom>
              <a:avLst/>
              <a:gdLst/>
              <a:ahLst/>
              <a:cxnLst/>
              <a:rect l="l" t="t" r="r" b="b"/>
              <a:pathLst>
                <a:path w="4728" h="3692" extrusionOk="0">
                  <a:moveTo>
                    <a:pt x="1524" y="0"/>
                  </a:moveTo>
                  <a:lnTo>
                    <a:pt x="1524" y="1310"/>
                  </a:lnTo>
                  <a:cubicBezTo>
                    <a:pt x="596" y="1703"/>
                    <a:pt x="0" y="2620"/>
                    <a:pt x="24" y="3632"/>
                  </a:cubicBezTo>
                  <a:lnTo>
                    <a:pt x="24" y="3691"/>
                  </a:lnTo>
                  <a:lnTo>
                    <a:pt x="4703" y="3691"/>
                  </a:lnTo>
                  <a:lnTo>
                    <a:pt x="4703" y="3632"/>
                  </a:lnTo>
                  <a:cubicBezTo>
                    <a:pt x="4727" y="2620"/>
                    <a:pt x="4132" y="1703"/>
                    <a:pt x="3191" y="1310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38;p56">
              <a:extLst>
                <a:ext uri="{FF2B5EF4-FFF2-40B4-BE49-F238E27FC236}">
                  <a16:creationId xmlns:a16="http://schemas.microsoft.com/office/drawing/2014/main" id="{169EE50B-5587-DEC6-6FC5-57EE4FB4DCAD}"/>
                </a:ext>
              </a:extLst>
            </p:cNvPr>
            <p:cNvSpPr/>
            <p:nvPr/>
          </p:nvSpPr>
          <p:spPr>
            <a:xfrm>
              <a:off x="1826282" y="2622250"/>
              <a:ext cx="51" cy="160805"/>
            </a:xfrm>
            <a:custGeom>
              <a:avLst/>
              <a:gdLst/>
              <a:ahLst/>
              <a:cxnLst/>
              <a:rect l="l" t="t" r="r" b="b"/>
              <a:pathLst>
                <a:path w="1" h="3132" fill="none" extrusionOk="0">
                  <a:moveTo>
                    <a:pt x="1" y="3131"/>
                  </a:moveTo>
                  <a:lnTo>
                    <a:pt x="1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39;p56">
              <a:extLst>
                <a:ext uri="{FF2B5EF4-FFF2-40B4-BE49-F238E27FC236}">
                  <a16:creationId xmlns:a16="http://schemas.microsoft.com/office/drawing/2014/main" id="{AAA79B8F-80D5-2792-6C75-C810EC6248F5}"/>
                </a:ext>
              </a:extLst>
            </p:cNvPr>
            <p:cNvSpPr/>
            <p:nvPr/>
          </p:nvSpPr>
          <p:spPr>
            <a:xfrm>
              <a:off x="3394919" y="2783006"/>
              <a:ext cx="242131" cy="189557"/>
            </a:xfrm>
            <a:custGeom>
              <a:avLst/>
              <a:gdLst/>
              <a:ahLst/>
              <a:cxnLst/>
              <a:rect l="l" t="t" r="r" b="b"/>
              <a:pathLst>
                <a:path w="4716" h="3692" extrusionOk="0">
                  <a:moveTo>
                    <a:pt x="1524" y="0"/>
                  </a:moveTo>
                  <a:lnTo>
                    <a:pt x="1524" y="1310"/>
                  </a:lnTo>
                  <a:cubicBezTo>
                    <a:pt x="596" y="1703"/>
                    <a:pt x="0" y="2620"/>
                    <a:pt x="12" y="3632"/>
                  </a:cubicBezTo>
                  <a:lnTo>
                    <a:pt x="12" y="3691"/>
                  </a:lnTo>
                  <a:lnTo>
                    <a:pt x="4691" y="3691"/>
                  </a:lnTo>
                  <a:lnTo>
                    <a:pt x="4691" y="3632"/>
                  </a:lnTo>
                  <a:cubicBezTo>
                    <a:pt x="4715" y="2620"/>
                    <a:pt x="4120" y="1703"/>
                    <a:pt x="3191" y="1310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40;p56">
              <a:extLst>
                <a:ext uri="{FF2B5EF4-FFF2-40B4-BE49-F238E27FC236}">
                  <a16:creationId xmlns:a16="http://schemas.microsoft.com/office/drawing/2014/main" id="{F4D21AD1-3464-AD54-955D-8C23B93F063F}"/>
                </a:ext>
              </a:extLst>
            </p:cNvPr>
            <p:cNvSpPr/>
            <p:nvPr/>
          </p:nvSpPr>
          <p:spPr>
            <a:xfrm>
              <a:off x="3515319" y="2622250"/>
              <a:ext cx="51" cy="160805"/>
            </a:xfrm>
            <a:custGeom>
              <a:avLst/>
              <a:gdLst/>
              <a:ahLst/>
              <a:cxnLst/>
              <a:rect l="l" t="t" r="r" b="b"/>
              <a:pathLst>
                <a:path w="1" h="3132" fill="none" extrusionOk="0">
                  <a:moveTo>
                    <a:pt x="1" y="3131"/>
                  </a:moveTo>
                  <a:lnTo>
                    <a:pt x="1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1;p56">
              <a:extLst>
                <a:ext uri="{FF2B5EF4-FFF2-40B4-BE49-F238E27FC236}">
                  <a16:creationId xmlns:a16="http://schemas.microsoft.com/office/drawing/2014/main" id="{CED052F6-8A94-B551-A064-8B8446F64F4B}"/>
                </a:ext>
              </a:extLst>
            </p:cNvPr>
            <p:cNvSpPr/>
            <p:nvPr/>
          </p:nvSpPr>
          <p:spPr>
            <a:xfrm>
              <a:off x="713111" y="4600400"/>
              <a:ext cx="3623805" cy="51"/>
            </a:xfrm>
            <a:custGeom>
              <a:avLst/>
              <a:gdLst/>
              <a:ahLst/>
              <a:cxnLst/>
              <a:rect l="l" t="t" r="r" b="b"/>
              <a:pathLst>
                <a:path w="70581" h="1" fill="none" extrusionOk="0">
                  <a:moveTo>
                    <a:pt x="1" y="1"/>
                  </a:moveTo>
                  <a:lnTo>
                    <a:pt x="7058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42;p56">
              <a:extLst>
                <a:ext uri="{FF2B5EF4-FFF2-40B4-BE49-F238E27FC236}">
                  <a16:creationId xmlns:a16="http://schemas.microsoft.com/office/drawing/2014/main" id="{CA728146-2A12-9EC4-09C9-22816EE0961D}"/>
                </a:ext>
              </a:extLst>
            </p:cNvPr>
            <p:cNvSpPr/>
            <p:nvPr/>
          </p:nvSpPr>
          <p:spPr>
            <a:xfrm>
              <a:off x="4129692" y="3824040"/>
              <a:ext cx="61200" cy="586896"/>
            </a:xfrm>
            <a:custGeom>
              <a:avLst/>
              <a:gdLst/>
              <a:ahLst/>
              <a:cxnLst/>
              <a:rect l="l" t="t" r="r" b="b"/>
              <a:pathLst>
                <a:path w="1192" h="11431" fill="none" extrusionOk="0">
                  <a:moveTo>
                    <a:pt x="1" y="1"/>
                  </a:moveTo>
                  <a:lnTo>
                    <a:pt x="1191" y="1143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43;p56">
              <a:extLst>
                <a:ext uri="{FF2B5EF4-FFF2-40B4-BE49-F238E27FC236}">
                  <a16:creationId xmlns:a16="http://schemas.microsoft.com/office/drawing/2014/main" id="{DF5C7EC3-3D48-B628-467E-4B46E758AC09}"/>
                </a:ext>
              </a:extLst>
            </p:cNvPr>
            <p:cNvSpPr/>
            <p:nvPr/>
          </p:nvSpPr>
          <p:spPr>
            <a:xfrm>
              <a:off x="4152950" y="4269083"/>
              <a:ext cx="28136" cy="29368"/>
            </a:xfrm>
            <a:custGeom>
              <a:avLst/>
              <a:gdLst/>
              <a:ahLst/>
              <a:cxnLst/>
              <a:rect l="l" t="t" r="r" b="b"/>
              <a:pathLst>
                <a:path w="548" h="572" fill="none" extrusionOk="0">
                  <a:moveTo>
                    <a:pt x="548" y="572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44;p56">
              <a:extLst>
                <a:ext uri="{FF2B5EF4-FFF2-40B4-BE49-F238E27FC236}">
                  <a16:creationId xmlns:a16="http://schemas.microsoft.com/office/drawing/2014/main" id="{FAD48BB8-16B7-4E28-ED46-2DCBC117C8F5}"/>
                </a:ext>
              </a:extLst>
            </p:cNvPr>
            <p:cNvSpPr/>
            <p:nvPr/>
          </p:nvSpPr>
          <p:spPr>
            <a:xfrm>
              <a:off x="4099091" y="4240279"/>
              <a:ext cx="62432" cy="39688"/>
            </a:xfrm>
            <a:custGeom>
              <a:avLst/>
              <a:gdLst/>
              <a:ahLst/>
              <a:cxnLst/>
              <a:rect l="l" t="t" r="r" b="b"/>
              <a:pathLst>
                <a:path w="1216" h="773" extrusionOk="0">
                  <a:moveTo>
                    <a:pt x="247" y="0"/>
                  </a:moveTo>
                  <a:cubicBezTo>
                    <a:pt x="152" y="0"/>
                    <a:pt x="81" y="27"/>
                    <a:pt x="61" y="97"/>
                  </a:cubicBezTo>
                  <a:cubicBezTo>
                    <a:pt x="0" y="340"/>
                    <a:pt x="533" y="772"/>
                    <a:pt x="986" y="772"/>
                  </a:cubicBezTo>
                  <a:cubicBezTo>
                    <a:pt x="1067" y="772"/>
                    <a:pt x="1144" y="759"/>
                    <a:pt x="1216" y="728"/>
                  </a:cubicBezTo>
                  <a:cubicBezTo>
                    <a:pt x="1216" y="550"/>
                    <a:pt x="1132" y="395"/>
                    <a:pt x="1001" y="276"/>
                  </a:cubicBezTo>
                  <a:cubicBezTo>
                    <a:pt x="898" y="181"/>
                    <a:pt x="492" y="0"/>
                    <a:pt x="247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45;p56">
              <a:extLst>
                <a:ext uri="{FF2B5EF4-FFF2-40B4-BE49-F238E27FC236}">
                  <a16:creationId xmlns:a16="http://schemas.microsoft.com/office/drawing/2014/main" id="{078F009E-8D9A-2F2D-B7B2-0A7587995227}"/>
                </a:ext>
              </a:extLst>
            </p:cNvPr>
            <p:cNvSpPr/>
            <p:nvPr/>
          </p:nvSpPr>
          <p:spPr>
            <a:xfrm>
              <a:off x="4126046" y="4255631"/>
              <a:ext cx="35478" cy="22077"/>
            </a:xfrm>
            <a:custGeom>
              <a:avLst/>
              <a:gdLst/>
              <a:ahLst/>
              <a:cxnLst/>
              <a:rect l="l" t="t" r="r" b="b"/>
              <a:pathLst>
                <a:path w="691" h="430" fill="none" extrusionOk="0">
                  <a:moveTo>
                    <a:pt x="691" y="429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46;p56">
              <a:extLst>
                <a:ext uri="{FF2B5EF4-FFF2-40B4-BE49-F238E27FC236}">
                  <a16:creationId xmlns:a16="http://schemas.microsoft.com/office/drawing/2014/main" id="{00F173F2-0569-15CE-1842-3A222F366D95}"/>
                </a:ext>
              </a:extLst>
            </p:cNvPr>
            <p:cNvSpPr/>
            <p:nvPr/>
          </p:nvSpPr>
          <p:spPr>
            <a:xfrm>
              <a:off x="4160241" y="4335726"/>
              <a:ext cx="27571" cy="29368"/>
            </a:xfrm>
            <a:custGeom>
              <a:avLst/>
              <a:gdLst/>
              <a:ahLst/>
              <a:cxnLst/>
              <a:rect l="l" t="t" r="r" b="b"/>
              <a:pathLst>
                <a:path w="537" h="572" fill="none" extrusionOk="0">
                  <a:moveTo>
                    <a:pt x="537" y="572"/>
                  </a:moveTo>
                  <a:lnTo>
                    <a:pt x="1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47;p56">
              <a:extLst>
                <a:ext uri="{FF2B5EF4-FFF2-40B4-BE49-F238E27FC236}">
                  <a16:creationId xmlns:a16="http://schemas.microsoft.com/office/drawing/2014/main" id="{E828ECA9-B95E-C316-475F-1D7B10237572}"/>
                </a:ext>
              </a:extLst>
            </p:cNvPr>
            <p:cNvSpPr/>
            <p:nvPr/>
          </p:nvSpPr>
          <p:spPr>
            <a:xfrm>
              <a:off x="4105869" y="4306974"/>
              <a:ext cx="62997" cy="39996"/>
            </a:xfrm>
            <a:custGeom>
              <a:avLst/>
              <a:gdLst/>
              <a:ahLst/>
              <a:cxnLst/>
              <a:rect l="l" t="t" r="r" b="b"/>
              <a:pathLst>
                <a:path w="1227" h="779" extrusionOk="0">
                  <a:moveTo>
                    <a:pt x="247" y="1"/>
                  </a:moveTo>
                  <a:cubicBezTo>
                    <a:pt x="155" y="1"/>
                    <a:pt x="88" y="27"/>
                    <a:pt x="72" y="96"/>
                  </a:cubicBezTo>
                  <a:cubicBezTo>
                    <a:pt x="0" y="341"/>
                    <a:pt x="541" y="778"/>
                    <a:pt x="997" y="778"/>
                  </a:cubicBezTo>
                  <a:cubicBezTo>
                    <a:pt x="1073" y="778"/>
                    <a:pt x="1147" y="766"/>
                    <a:pt x="1215" y="739"/>
                  </a:cubicBezTo>
                  <a:lnTo>
                    <a:pt x="1227" y="739"/>
                  </a:lnTo>
                  <a:cubicBezTo>
                    <a:pt x="1215" y="560"/>
                    <a:pt x="1143" y="394"/>
                    <a:pt x="1000" y="274"/>
                  </a:cubicBezTo>
                  <a:cubicBezTo>
                    <a:pt x="905" y="188"/>
                    <a:pt x="490" y="1"/>
                    <a:pt x="247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48;p56">
              <a:extLst>
                <a:ext uri="{FF2B5EF4-FFF2-40B4-BE49-F238E27FC236}">
                  <a16:creationId xmlns:a16="http://schemas.microsoft.com/office/drawing/2014/main" id="{9D33541F-B205-4156-3D4D-37AA145589D2}"/>
                </a:ext>
              </a:extLst>
            </p:cNvPr>
            <p:cNvSpPr/>
            <p:nvPr/>
          </p:nvSpPr>
          <p:spPr>
            <a:xfrm>
              <a:off x="4132772" y="4322274"/>
              <a:ext cx="36094" cy="22642"/>
            </a:xfrm>
            <a:custGeom>
              <a:avLst/>
              <a:gdLst/>
              <a:ahLst/>
              <a:cxnLst/>
              <a:rect l="l" t="t" r="r" b="b"/>
              <a:pathLst>
                <a:path w="703" h="441" fill="none" extrusionOk="0">
                  <a:moveTo>
                    <a:pt x="703" y="441"/>
                  </a:moveTo>
                  <a:lnTo>
                    <a:pt x="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49;p56">
              <a:extLst>
                <a:ext uri="{FF2B5EF4-FFF2-40B4-BE49-F238E27FC236}">
                  <a16:creationId xmlns:a16="http://schemas.microsoft.com/office/drawing/2014/main" id="{058E1ACF-C513-13A4-77C2-04910FDCF371}"/>
                </a:ext>
              </a:extLst>
            </p:cNvPr>
            <p:cNvSpPr/>
            <p:nvPr/>
          </p:nvSpPr>
          <p:spPr>
            <a:xfrm>
              <a:off x="4135802" y="4106479"/>
              <a:ext cx="28187" cy="29368"/>
            </a:xfrm>
            <a:custGeom>
              <a:avLst/>
              <a:gdLst/>
              <a:ahLst/>
              <a:cxnLst/>
              <a:rect l="l" t="t" r="r" b="b"/>
              <a:pathLst>
                <a:path w="549" h="572" fill="none" extrusionOk="0">
                  <a:moveTo>
                    <a:pt x="548" y="572"/>
                  </a:moveTo>
                  <a:lnTo>
                    <a:pt x="1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50;p56">
              <a:extLst>
                <a:ext uri="{FF2B5EF4-FFF2-40B4-BE49-F238E27FC236}">
                  <a16:creationId xmlns:a16="http://schemas.microsoft.com/office/drawing/2014/main" id="{3F8EF700-BE17-3795-39B5-C57E8F519109}"/>
                </a:ext>
              </a:extLst>
            </p:cNvPr>
            <p:cNvSpPr/>
            <p:nvPr/>
          </p:nvSpPr>
          <p:spPr>
            <a:xfrm>
              <a:off x="4082045" y="4077367"/>
              <a:ext cx="62381" cy="39944"/>
            </a:xfrm>
            <a:custGeom>
              <a:avLst/>
              <a:gdLst/>
              <a:ahLst/>
              <a:cxnLst/>
              <a:rect l="l" t="t" r="r" b="b"/>
              <a:pathLst>
                <a:path w="1215" h="778" extrusionOk="0">
                  <a:moveTo>
                    <a:pt x="255" y="1"/>
                  </a:moveTo>
                  <a:cubicBezTo>
                    <a:pt x="159" y="1"/>
                    <a:pt x="88" y="29"/>
                    <a:pt x="71" y="103"/>
                  </a:cubicBezTo>
                  <a:cubicBezTo>
                    <a:pt x="0" y="336"/>
                    <a:pt x="535" y="777"/>
                    <a:pt x="989" y="777"/>
                  </a:cubicBezTo>
                  <a:cubicBezTo>
                    <a:pt x="1068" y="777"/>
                    <a:pt x="1144" y="764"/>
                    <a:pt x="1214" y="734"/>
                  </a:cubicBezTo>
                  <a:cubicBezTo>
                    <a:pt x="1214" y="555"/>
                    <a:pt x="1143" y="389"/>
                    <a:pt x="1000" y="270"/>
                  </a:cubicBezTo>
                  <a:cubicBezTo>
                    <a:pt x="906" y="184"/>
                    <a:pt x="499" y="1"/>
                    <a:pt x="255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51;p56">
              <a:extLst>
                <a:ext uri="{FF2B5EF4-FFF2-40B4-BE49-F238E27FC236}">
                  <a16:creationId xmlns:a16="http://schemas.microsoft.com/office/drawing/2014/main" id="{F63FA9AC-B125-0638-2CEB-2DC26B38EC66}"/>
                </a:ext>
              </a:extLst>
            </p:cNvPr>
            <p:cNvSpPr/>
            <p:nvPr/>
          </p:nvSpPr>
          <p:spPr>
            <a:xfrm>
              <a:off x="4108898" y="4092411"/>
              <a:ext cx="35529" cy="22693"/>
            </a:xfrm>
            <a:custGeom>
              <a:avLst/>
              <a:gdLst/>
              <a:ahLst/>
              <a:cxnLst/>
              <a:rect l="l" t="t" r="r" b="b"/>
              <a:pathLst>
                <a:path w="692" h="442" fill="none" extrusionOk="0">
                  <a:moveTo>
                    <a:pt x="691" y="441"/>
                  </a:moveTo>
                  <a:lnTo>
                    <a:pt x="1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52;p56">
              <a:extLst>
                <a:ext uri="{FF2B5EF4-FFF2-40B4-BE49-F238E27FC236}">
                  <a16:creationId xmlns:a16="http://schemas.microsoft.com/office/drawing/2014/main" id="{C442E9AF-17E8-56AF-A126-D7159455E012}"/>
                </a:ext>
              </a:extLst>
            </p:cNvPr>
            <p:cNvSpPr/>
            <p:nvPr/>
          </p:nvSpPr>
          <p:spPr>
            <a:xfrm>
              <a:off x="4143144" y="4173122"/>
              <a:ext cx="27571" cy="29368"/>
            </a:xfrm>
            <a:custGeom>
              <a:avLst/>
              <a:gdLst/>
              <a:ahLst/>
              <a:cxnLst/>
              <a:rect l="l" t="t" r="r" b="b"/>
              <a:pathLst>
                <a:path w="537" h="572" fill="none" extrusionOk="0">
                  <a:moveTo>
                    <a:pt x="536" y="572"/>
                  </a:moveTo>
                  <a:lnTo>
                    <a:pt x="1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2453;p56">
              <a:extLst>
                <a:ext uri="{FF2B5EF4-FFF2-40B4-BE49-F238E27FC236}">
                  <a16:creationId xmlns:a16="http://schemas.microsoft.com/office/drawing/2014/main" id="{90B1475C-1E23-790D-C009-5B1677AE65BF}"/>
                </a:ext>
              </a:extLst>
            </p:cNvPr>
            <p:cNvSpPr/>
            <p:nvPr/>
          </p:nvSpPr>
          <p:spPr>
            <a:xfrm>
              <a:off x="4088771" y="4144011"/>
              <a:ext cx="62997" cy="39944"/>
            </a:xfrm>
            <a:custGeom>
              <a:avLst/>
              <a:gdLst/>
              <a:ahLst/>
              <a:cxnLst/>
              <a:rect l="l" t="t" r="r" b="b"/>
              <a:pathLst>
                <a:path w="1227" h="778" extrusionOk="0">
                  <a:moveTo>
                    <a:pt x="259" y="1"/>
                  </a:moveTo>
                  <a:cubicBezTo>
                    <a:pt x="163" y="1"/>
                    <a:pt x="91" y="29"/>
                    <a:pt x="71" y="103"/>
                  </a:cubicBezTo>
                  <a:cubicBezTo>
                    <a:pt x="0" y="336"/>
                    <a:pt x="534" y="777"/>
                    <a:pt x="996" y="777"/>
                  </a:cubicBezTo>
                  <a:cubicBezTo>
                    <a:pt x="1076" y="777"/>
                    <a:pt x="1154" y="764"/>
                    <a:pt x="1226" y="734"/>
                  </a:cubicBezTo>
                  <a:cubicBezTo>
                    <a:pt x="1226" y="555"/>
                    <a:pt x="1143" y="389"/>
                    <a:pt x="1000" y="281"/>
                  </a:cubicBezTo>
                  <a:cubicBezTo>
                    <a:pt x="906" y="187"/>
                    <a:pt x="504" y="1"/>
                    <a:pt x="259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2454;p56">
              <a:extLst>
                <a:ext uri="{FF2B5EF4-FFF2-40B4-BE49-F238E27FC236}">
                  <a16:creationId xmlns:a16="http://schemas.microsoft.com/office/drawing/2014/main" id="{781AF95C-B98A-436C-4ADF-70F7D89EABF1}"/>
                </a:ext>
              </a:extLst>
            </p:cNvPr>
            <p:cNvSpPr/>
            <p:nvPr/>
          </p:nvSpPr>
          <p:spPr>
            <a:xfrm>
              <a:off x="4115624" y="4159670"/>
              <a:ext cx="36145" cy="22026"/>
            </a:xfrm>
            <a:custGeom>
              <a:avLst/>
              <a:gdLst/>
              <a:ahLst/>
              <a:cxnLst/>
              <a:rect l="l" t="t" r="r" b="b"/>
              <a:pathLst>
                <a:path w="704" h="429" fill="none" extrusionOk="0">
                  <a:moveTo>
                    <a:pt x="703" y="429"/>
                  </a:moveTo>
                  <a:lnTo>
                    <a:pt x="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2455;p56">
              <a:extLst>
                <a:ext uri="{FF2B5EF4-FFF2-40B4-BE49-F238E27FC236}">
                  <a16:creationId xmlns:a16="http://schemas.microsoft.com/office/drawing/2014/main" id="{F9514D14-1C7B-FA08-31C3-DA305CD63C0E}"/>
                </a:ext>
              </a:extLst>
            </p:cNvPr>
            <p:cNvSpPr/>
            <p:nvPr/>
          </p:nvSpPr>
          <p:spPr>
            <a:xfrm>
              <a:off x="4124814" y="3997683"/>
              <a:ext cx="27571" cy="29368"/>
            </a:xfrm>
            <a:custGeom>
              <a:avLst/>
              <a:gdLst/>
              <a:ahLst/>
              <a:cxnLst/>
              <a:rect l="l" t="t" r="r" b="b"/>
              <a:pathLst>
                <a:path w="537" h="572" fill="none" extrusionOk="0">
                  <a:moveTo>
                    <a:pt x="536" y="572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2456;p56">
              <a:extLst>
                <a:ext uri="{FF2B5EF4-FFF2-40B4-BE49-F238E27FC236}">
                  <a16:creationId xmlns:a16="http://schemas.microsoft.com/office/drawing/2014/main" id="{65B5E03E-6694-6323-AD1A-8F151EE6BCA3}"/>
                </a:ext>
              </a:extLst>
            </p:cNvPr>
            <p:cNvSpPr/>
            <p:nvPr/>
          </p:nvSpPr>
          <p:spPr>
            <a:xfrm>
              <a:off x="4070390" y="3968930"/>
              <a:ext cx="62997" cy="39996"/>
            </a:xfrm>
            <a:custGeom>
              <a:avLst/>
              <a:gdLst/>
              <a:ahLst/>
              <a:cxnLst/>
              <a:rect l="l" t="t" r="r" b="b"/>
              <a:pathLst>
                <a:path w="1227" h="779" extrusionOk="0">
                  <a:moveTo>
                    <a:pt x="252" y="1"/>
                  </a:moveTo>
                  <a:cubicBezTo>
                    <a:pt x="160" y="1"/>
                    <a:pt x="92" y="27"/>
                    <a:pt x="72" y="96"/>
                  </a:cubicBezTo>
                  <a:cubicBezTo>
                    <a:pt x="1" y="341"/>
                    <a:pt x="542" y="778"/>
                    <a:pt x="1005" y="778"/>
                  </a:cubicBezTo>
                  <a:cubicBezTo>
                    <a:pt x="1082" y="778"/>
                    <a:pt x="1157" y="766"/>
                    <a:pt x="1227" y="739"/>
                  </a:cubicBezTo>
                  <a:cubicBezTo>
                    <a:pt x="1227" y="560"/>
                    <a:pt x="1144" y="393"/>
                    <a:pt x="1013" y="274"/>
                  </a:cubicBezTo>
                  <a:cubicBezTo>
                    <a:pt x="909" y="188"/>
                    <a:pt x="497" y="1"/>
                    <a:pt x="252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2457;p56">
              <a:extLst>
                <a:ext uri="{FF2B5EF4-FFF2-40B4-BE49-F238E27FC236}">
                  <a16:creationId xmlns:a16="http://schemas.microsoft.com/office/drawing/2014/main" id="{3761BFDB-5642-1622-8DFC-378C3EE1C0A2}"/>
                </a:ext>
              </a:extLst>
            </p:cNvPr>
            <p:cNvSpPr/>
            <p:nvPr/>
          </p:nvSpPr>
          <p:spPr>
            <a:xfrm>
              <a:off x="4097294" y="3984231"/>
              <a:ext cx="36094" cy="22642"/>
            </a:xfrm>
            <a:custGeom>
              <a:avLst/>
              <a:gdLst/>
              <a:ahLst/>
              <a:cxnLst/>
              <a:rect l="l" t="t" r="r" b="b"/>
              <a:pathLst>
                <a:path w="703" h="441" fill="none" extrusionOk="0">
                  <a:moveTo>
                    <a:pt x="703" y="441"/>
                  </a:moveTo>
                  <a:lnTo>
                    <a:pt x="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2458;p56">
              <a:extLst>
                <a:ext uri="{FF2B5EF4-FFF2-40B4-BE49-F238E27FC236}">
                  <a16:creationId xmlns:a16="http://schemas.microsoft.com/office/drawing/2014/main" id="{5BE1441C-5157-657D-8A71-8A3DA17FFEB5}"/>
                </a:ext>
              </a:extLst>
            </p:cNvPr>
            <p:cNvSpPr/>
            <p:nvPr/>
          </p:nvSpPr>
          <p:spPr>
            <a:xfrm>
              <a:off x="4113211" y="3888835"/>
              <a:ext cx="28136" cy="29419"/>
            </a:xfrm>
            <a:custGeom>
              <a:avLst/>
              <a:gdLst/>
              <a:ahLst/>
              <a:cxnLst/>
              <a:rect l="l" t="t" r="r" b="b"/>
              <a:pathLst>
                <a:path w="548" h="573" fill="none" extrusionOk="0">
                  <a:moveTo>
                    <a:pt x="548" y="572"/>
                  </a:moveTo>
                  <a:lnTo>
                    <a:pt x="0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2459;p56">
              <a:extLst>
                <a:ext uri="{FF2B5EF4-FFF2-40B4-BE49-F238E27FC236}">
                  <a16:creationId xmlns:a16="http://schemas.microsoft.com/office/drawing/2014/main" id="{51022451-4FAC-4083-EDB5-3404CD1D20FD}"/>
                </a:ext>
              </a:extLst>
            </p:cNvPr>
            <p:cNvSpPr/>
            <p:nvPr/>
          </p:nvSpPr>
          <p:spPr>
            <a:xfrm>
              <a:off x="4059352" y="3860032"/>
              <a:ext cx="62432" cy="39688"/>
            </a:xfrm>
            <a:custGeom>
              <a:avLst/>
              <a:gdLst/>
              <a:ahLst/>
              <a:cxnLst/>
              <a:rect l="l" t="t" r="r" b="b"/>
              <a:pathLst>
                <a:path w="1216" h="773" extrusionOk="0">
                  <a:moveTo>
                    <a:pt x="247" y="1"/>
                  </a:moveTo>
                  <a:cubicBezTo>
                    <a:pt x="152" y="1"/>
                    <a:pt x="81" y="28"/>
                    <a:pt x="61" y="97"/>
                  </a:cubicBezTo>
                  <a:cubicBezTo>
                    <a:pt x="0" y="340"/>
                    <a:pt x="533" y="772"/>
                    <a:pt x="986" y="772"/>
                  </a:cubicBezTo>
                  <a:cubicBezTo>
                    <a:pt x="1067" y="772"/>
                    <a:pt x="1144" y="759"/>
                    <a:pt x="1216" y="728"/>
                  </a:cubicBezTo>
                  <a:cubicBezTo>
                    <a:pt x="1216" y="550"/>
                    <a:pt x="1132" y="395"/>
                    <a:pt x="1001" y="276"/>
                  </a:cubicBezTo>
                  <a:cubicBezTo>
                    <a:pt x="898" y="182"/>
                    <a:pt x="492" y="1"/>
                    <a:pt x="247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2460;p56">
              <a:extLst>
                <a:ext uri="{FF2B5EF4-FFF2-40B4-BE49-F238E27FC236}">
                  <a16:creationId xmlns:a16="http://schemas.microsoft.com/office/drawing/2014/main" id="{13597011-D4A8-481D-B815-BCA1FF712EC2}"/>
                </a:ext>
              </a:extLst>
            </p:cNvPr>
            <p:cNvSpPr/>
            <p:nvPr/>
          </p:nvSpPr>
          <p:spPr>
            <a:xfrm>
              <a:off x="4086307" y="3875383"/>
              <a:ext cx="35478" cy="22077"/>
            </a:xfrm>
            <a:custGeom>
              <a:avLst/>
              <a:gdLst/>
              <a:ahLst/>
              <a:cxnLst/>
              <a:rect l="l" t="t" r="r" b="b"/>
              <a:pathLst>
                <a:path w="691" h="430" fill="none" extrusionOk="0">
                  <a:moveTo>
                    <a:pt x="691" y="429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2461;p56">
              <a:extLst>
                <a:ext uri="{FF2B5EF4-FFF2-40B4-BE49-F238E27FC236}">
                  <a16:creationId xmlns:a16="http://schemas.microsoft.com/office/drawing/2014/main" id="{FB1AA991-AB0D-D197-7320-F50619AFA9B6}"/>
                </a:ext>
              </a:extLst>
            </p:cNvPr>
            <p:cNvSpPr/>
            <p:nvPr/>
          </p:nvSpPr>
          <p:spPr>
            <a:xfrm>
              <a:off x="4176157" y="4224465"/>
              <a:ext cx="21461" cy="34297"/>
            </a:xfrm>
            <a:custGeom>
              <a:avLst/>
              <a:gdLst/>
              <a:ahLst/>
              <a:cxnLst/>
              <a:rect l="l" t="t" r="r" b="b"/>
              <a:pathLst>
                <a:path w="418" h="668" fill="none" extrusionOk="0">
                  <a:moveTo>
                    <a:pt x="0" y="667"/>
                  </a:moveTo>
                  <a:lnTo>
                    <a:pt x="417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2462;p56">
              <a:extLst>
                <a:ext uri="{FF2B5EF4-FFF2-40B4-BE49-F238E27FC236}">
                  <a16:creationId xmlns:a16="http://schemas.microsoft.com/office/drawing/2014/main" id="{FBA6FAD4-A10E-FDAA-C075-D05B1F9B8ED0}"/>
                </a:ext>
              </a:extLst>
            </p:cNvPr>
            <p:cNvSpPr/>
            <p:nvPr/>
          </p:nvSpPr>
          <p:spPr>
            <a:xfrm>
              <a:off x="4188993" y="4187344"/>
              <a:ext cx="59506" cy="48005"/>
            </a:xfrm>
            <a:custGeom>
              <a:avLst/>
              <a:gdLst/>
              <a:ahLst/>
              <a:cxnLst/>
              <a:rect l="l" t="t" r="r" b="b"/>
              <a:pathLst>
                <a:path w="1159" h="935" extrusionOk="0">
                  <a:moveTo>
                    <a:pt x="908" y="1"/>
                  </a:moveTo>
                  <a:cubicBezTo>
                    <a:pt x="676" y="1"/>
                    <a:pt x="241" y="314"/>
                    <a:pt x="155" y="438"/>
                  </a:cubicBezTo>
                  <a:cubicBezTo>
                    <a:pt x="48" y="569"/>
                    <a:pt x="0" y="747"/>
                    <a:pt x="36" y="926"/>
                  </a:cubicBezTo>
                  <a:cubicBezTo>
                    <a:pt x="69" y="932"/>
                    <a:pt x="102" y="935"/>
                    <a:pt x="135" y="935"/>
                  </a:cubicBezTo>
                  <a:cubicBezTo>
                    <a:pt x="624" y="935"/>
                    <a:pt x="1159" y="314"/>
                    <a:pt x="1036" y="68"/>
                  </a:cubicBezTo>
                  <a:cubicBezTo>
                    <a:pt x="1012" y="20"/>
                    <a:pt x="967" y="1"/>
                    <a:pt x="908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2463;p56">
              <a:extLst>
                <a:ext uri="{FF2B5EF4-FFF2-40B4-BE49-F238E27FC236}">
                  <a16:creationId xmlns:a16="http://schemas.microsoft.com/office/drawing/2014/main" id="{132EA7C0-DADD-3F08-4F02-D5BBFFB164FA}"/>
                </a:ext>
              </a:extLst>
            </p:cNvPr>
            <p:cNvSpPr/>
            <p:nvPr/>
          </p:nvSpPr>
          <p:spPr>
            <a:xfrm>
              <a:off x="4190842" y="4204288"/>
              <a:ext cx="32448" cy="30600"/>
            </a:xfrm>
            <a:custGeom>
              <a:avLst/>
              <a:gdLst/>
              <a:ahLst/>
              <a:cxnLst/>
              <a:rect l="l" t="t" r="r" b="b"/>
              <a:pathLst>
                <a:path w="632" h="596" fill="none" extrusionOk="0">
                  <a:moveTo>
                    <a:pt x="0" y="596"/>
                  </a:moveTo>
                  <a:lnTo>
                    <a:pt x="63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2464;p56">
              <a:extLst>
                <a:ext uri="{FF2B5EF4-FFF2-40B4-BE49-F238E27FC236}">
                  <a16:creationId xmlns:a16="http://schemas.microsoft.com/office/drawing/2014/main" id="{A1EE26BB-5AE5-EC89-EB96-967C41EC5C21}"/>
                </a:ext>
              </a:extLst>
            </p:cNvPr>
            <p:cNvSpPr/>
            <p:nvPr/>
          </p:nvSpPr>
          <p:spPr>
            <a:xfrm>
              <a:off x="4157828" y="4049026"/>
              <a:ext cx="21410" cy="34245"/>
            </a:xfrm>
            <a:custGeom>
              <a:avLst/>
              <a:gdLst/>
              <a:ahLst/>
              <a:cxnLst/>
              <a:rect l="l" t="t" r="r" b="b"/>
              <a:pathLst>
                <a:path w="417" h="667" fill="none" extrusionOk="0">
                  <a:moveTo>
                    <a:pt x="0" y="667"/>
                  </a:moveTo>
                  <a:lnTo>
                    <a:pt x="417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2465;p56">
              <a:extLst>
                <a:ext uri="{FF2B5EF4-FFF2-40B4-BE49-F238E27FC236}">
                  <a16:creationId xmlns:a16="http://schemas.microsoft.com/office/drawing/2014/main" id="{158FADD9-002F-63FA-61A6-A46C99D14E1E}"/>
                </a:ext>
              </a:extLst>
            </p:cNvPr>
            <p:cNvSpPr/>
            <p:nvPr/>
          </p:nvSpPr>
          <p:spPr>
            <a:xfrm>
              <a:off x="4170664" y="4011545"/>
              <a:ext cx="59506" cy="47903"/>
            </a:xfrm>
            <a:custGeom>
              <a:avLst/>
              <a:gdLst/>
              <a:ahLst/>
              <a:cxnLst/>
              <a:rect l="l" t="t" r="r" b="b"/>
              <a:pathLst>
                <a:path w="1159" h="933" extrusionOk="0">
                  <a:moveTo>
                    <a:pt x="911" y="0"/>
                  </a:moveTo>
                  <a:cubicBezTo>
                    <a:pt x="680" y="0"/>
                    <a:pt x="241" y="308"/>
                    <a:pt x="155" y="433"/>
                  </a:cubicBezTo>
                  <a:cubicBezTo>
                    <a:pt x="48" y="575"/>
                    <a:pt x="0" y="754"/>
                    <a:pt x="36" y="933"/>
                  </a:cubicBezTo>
                  <a:lnTo>
                    <a:pt x="36" y="921"/>
                  </a:lnTo>
                  <a:cubicBezTo>
                    <a:pt x="69" y="927"/>
                    <a:pt x="102" y="930"/>
                    <a:pt x="135" y="930"/>
                  </a:cubicBezTo>
                  <a:cubicBezTo>
                    <a:pt x="624" y="930"/>
                    <a:pt x="1159" y="309"/>
                    <a:pt x="1036" y="63"/>
                  </a:cubicBezTo>
                  <a:cubicBezTo>
                    <a:pt x="1013" y="19"/>
                    <a:pt x="968" y="0"/>
                    <a:pt x="911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2466;p56">
              <a:extLst>
                <a:ext uri="{FF2B5EF4-FFF2-40B4-BE49-F238E27FC236}">
                  <a16:creationId xmlns:a16="http://schemas.microsoft.com/office/drawing/2014/main" id="{A132265E-2637-46C7-A0D5-D186FD2C8B8D}"/>
                </a:ext>
              </a:extLst>
            </p:cNvPr>
            <p:cNvSpPr/>
            <p:nvPr/>
          </p:nvSpPr>
          <p:spPr>
            <a:xfrm>
              <a:off x="4172512" y="4028232"/>
              <a:ext cx="32448" cy="31216"/>
            </a:xfrm>
            <a:custGeom>
              <a:avLst/>
              <a:gdLst/>
              <a:ahLst/>
              <a:cxnLst/>
              <a:rect l="l" t="t" r="r" b="b"/>
              <a:pathLst>
                <a:path w="632" h="608" fill="none" extrusionOk="0">
                  <a:moveTo>
                    <a:pt x="0" y="608"/>
                  </a:moveTo>
                  <a:lnTo>
                    <a:pt x="63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2467;p56">
              <a:extLst>
                <a:ext uri="{FF2B5EF4-FFF2-40B4-BE49-F238E27FC236}">
                  <a16:creationId xmlns:a16="http://schemas.microsoft.com/office/drawing/2014/main" id="{35E02288-7DEB-4D6F-9F7C-F661F3C7012A}"/>
                </a:ext>
              </a:extLst>
            </p:cNvPr>
            <p:cNvSpPr/>
            <p:nvPr/>
          </p:nvSpPr>
          <p:spPr>
            <a:xfrm>
              <a:off x="4149870" y="3971395"/>
              <a:ext cx="20845" cy="34862"/>
            </a:xfrm>
            <a:custGeom>
              <a:avLst/>
              <a:gdLst/>
              <a:ahLst/>
              <a:cxnLst/>
              <a:rect l="l" t="t" r="r" b="b"/>
              <a:pathLst>
                <a:path w="406" h="679" fill="none" extrusionOk="0">
                  <a:moveTo>
                    <a:pt x="0" y="679"/>
                  </a:moveTo>
                  <a:lnTo>
                    <a:pt x="405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2468;p56">
              <a:extLst>
                <a:ext uri="{FF2B5EF4-FFF2-40B4-BE49-F238E27FC236}">
                  <a16:creationId xmlns:a16="http://schemas.microsoft.com/office/drawing/2014/main" id="{EC81D5C1-419A-07A8-F078-DFA101B542E1}"/>
                </a:ext>
              </a:extLst>
            </p:cNvPr>
            <p:cNvSpPr/>
            <p:nvPr/>
          </p:nvSpPr>
          <p:spPr>
            <a:xfrm>
              <a:off x="4162705" y="3934274"/>
              <a:ext cx="59506" cy="48005"/>
            </a:xfrm>
            <a:custGeom>
              <a:avLst/>
              <a:gdLst/>
              <a:ahLst/>
              <a:cxnLst/>
              <a:rect l="l" t="t" r="r" b="b"/>
              <a:pathLst>
                <a:path w="1159" h="935" extrusionOk="0">
                  <a:moveTo>
                    <a:pt x="908" y="0"/>
                  </a:moveTo>
                  <a:cubicBezTo>
                    <a:pt x="676" y="0"/>
                    <a:pt x="241" y="314"/>
                    <a:pt x="155" y="437"/>
                  </a:cubicBezTo>
                  <a:cubicBezTo>
                    <a:pt x="48" y="580"/>
                    <a:pt x="1" y="759"/>
                    <a:pt x="36" y="926"/>
                  </a:cubicBezTo>
                  <a:cubicBezTo>
                    <a:pt x="69" y="932"/>
                    <a:pt x="102" y="934"/>
                    <a:pt x="135" y="934"/>
                  </a:cubicBezTo>
                  <a:cubicBezTo>
                    <a:pt x="624" y="934"/>
                    <a:pt x="1159" y="314"/>
                    <a:pt x="1036" y="68"/>
                  </a:cubicBezTo>
                  <a:cubicBezTo>
                    <a:pt x="1012" y="20"/>
                    <a:pt x="967" y="0"/>
                    <a:pt x="908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2469;p56">
              <a:extLst>
                <a:ext uri="{FF2B5EF4-FFF2-40B4-BE49-F238E27FC236}">
                  <a16:creationId xmlns:a16="http://schemas.microsoft.com/office/drawing/2014/main" id="{45CF0369-F50B-1813-1A81-B2E5E183F789}"/>
                </a:ext>
              </a:extLst>
            </p:cNvPr>
            <p:cNvSpPr/>
            <p:nvPr/>
          </p:nvSpPr>
          <p:spPr>
            <a:xfrm>
              <a:off x="4164554" y="3951217"/>
              <a:ext cx="31832" cy="30600"/>
            </a:xfrm>
            <a:custGeom>
              <a:avLst/>
              <a:gdLst/>
              <a:ahLst/>
              <a:cxnLst/>
              <a:rect l="l" t="t" r="r" b="b"/>
              <a:pathLst>
                <a:path w="620" h="596" fill="none" extrusionOk="0">
                  <a:moveTo>
                    <a:pt x="0" y="596"/>
                  </a:moveTo>
                  <a:lnTo>
                    <a:pt x="619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2470;p56">
              <a:extLst>
                <a:ext uri="{FF2B5EF4-FFF2-40B4-BE49-F238E27FC236}">
                  <a16:creationId xmlns:a16="http://schemas.microsoft.com/office/drawing/2014/main" id="{7A59F218-A8D3-DE76-B6DA-F64C216D8917}"/>
                </a:ext>
              </a:extLst>
            </p:cNvPr>
            <p:cNvSpPr/>
            <p:nvPr/>
          </p:nvSpPr>
          <p:spPr>
            <a:xfrm>
              <a:off x="4138266" y="3858286"/>
              <a:ext cx="20845" cy="34913"/>
            </a:xfrm>
            <a:custGeom>
              <a:avLst/>
              <a:gdLst/>
              <a:ahLst/>
              <a:cxnLst/>
              <a:rect l="l" t="t" r="r" b="b"/>
              <a:pathLst>
                <a:path w="406" h="680" fill="none" extrusionOk="0">
                  <a:moveTo>
                    <a:pt x="0" y="679"/>
                  </a:moveTo>
                  <a:lnTo>
                    <a:pt x="405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2471;p56">
              <a:extLst>
                <a:ext uri="{FF2B5EF4-FFF2-40B4-BE49-F238E27FC236}">
                  <a16:creationId xmlns:a16="http://schemas.microsoft.com/office/drawing/2014/main" id="{E08A853F-DD0D-8CBA-CDA5-DAFFAA0177BA}"/>
                </a:ext>
              </a:extLst>
            </p:cNvPr>
            <p:cNvSpPr/>
            <p:nvPr/>
          </p:nvSpPr>
          <p:spPr>
            <a:xfrm>
              <a:off x="4151102" y="3821165"/>
              <a:ext cx="59506" cy="48005"/>
            </a:xfrm>
            <a:custGeom>
              <a:avLst/>
              <a:gdLst/>
              <a:ahLst/>
              <a:cxnLst/>
              <a:rect l="l" t="t" r="r" b="b"/>
              <a:pathLst>
                <a:path w="1159" h="935" extrusionOk="0">
                  <a:moveTo>
                    <a:pt x="903" y="1"/>
                  </a:moveTo>
                  <a:cubicBezTo>
                    <a:pt x="667" y="1"/>
                    <a:pt x="238" y="314"/>
                    <a:pt x="143" y="438"/>
                  </a:cubicBezTo>
                  <a:cubicBezTo>
                    <a:pt x="36" y="581"/>
                    <a:pt x="0" y="759"/>
                    <a:pt x="36" y="926"/>
                  </a:cubicBezTo>
                  <a:cubicBezTo>
                    <a:pt x="69" y="932"/>
                    <a:pt x="102" y="935"/>
                    <a:pt x="135" y="935"/>
                  </a:cubicBezTo>
                  <a:cubicBezTo>
                    <a:pt x="624" y="935"/>
                    <a:pt x="1159" y="314"/>
                    <a:pt x="1036" y="69"/>
                  </a:cubicBezTo>
                  <a:cubicBezTo>
                    <a:pt x="1010" y="21"/>
                    <a:pt x="963" y="1"/>
                    <a:pt x="903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2472;p56">
              <a:extLst>
                <a:ext uri="{FF2B5EF4-FFF2-40B4-BE49-F238E27FC236}">
                  <a16:creationId xmlns:a16="http://schemas.microsoft.com/office/drawing/2014/main" id="{C2D6FBB7-63A9-A068-0F73-79287C39600C}"/>
                </a:ext>
              </a:extLst>
            </p:cNvPr>
            <p:cNvSpPr/>
            <p:nvPr/>
          </p:nvSpPr>
          <p:spPr>
            <a:xfrm>
              <a:off x="4152950" y="3838108"/>
              <a:ext cx="31832" cy="30600"/>
            </a:xfrm>
            <a:custGeom>
              <a:avLst/>
              <a:gdLst/>
              <a:ahLst/>
              <a:cxnLst/>
              <a:rect l="l" t="t" r="r" b="b"/>
              <a:pathLst>
                <a:path w="620" h="596" fill="none" extrusionOk="0">
                  <a:moveTo>
                    <a:pt x="0" y="596"/>
                  </a:moveTo>
                  <a:lnTo>
                    <a:pt x="619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2473;p56">
              <a:extLst>
                <a:ext uri="{FF2B5EF4-FFF2-40B4-BE49-F238E27FC236}">
                  <a16:creationId xmlns:a16="http://schemas.microsoft.com/office/drawing/2014/main" id="{B1F2DBAB-7BEA-CF57-BFB8-6FED63B0D318}"/>
                </a:ext>
              </a:extLst>
            </p:cNvPr>
            <p:cNvSpPr/>
            <p:nvPr/>
          </p:nvSpPr>
          <p:spPr>
            <a:xfrm>
              <a:off x="4127227" y="3772902"/>
              <a:ext cx="59557" cy="48005"/>
            </a:xfrm>
            <a:custGeom>
              <a:avLst/>
              <a:gdLst/>
              <a:ahLst/>
              <a:cxnLst/>
              <a:rect l="l" t="t" r="r" b="b"/>
              <a:pathLst>
                <a:path w="1160" h="935" extrusionOk="0">
                  <a:moveTo>
                    <a:pt x="908" y="0"/>
                  </a:moveTo>
                  <a:cubicBezTo>
                    <a:pt x="676" y="0"/>
                    <a:pt x="241" y="314"/>
                    <a:pt x="156" y="437"/>
                  </a:cubicBezTo>
                  <a:cubicBezTo>
                    <a:pt x="49" y="580"/>
                    <a:pt x="1" y="759"/>
                    <a:pt x="37" y="925"/>
                  </a:cubicBezTo>
                  <a:cubicBezTo>
                    <a:pt x="69" y="931"/>
                    <a:pt x="102" y="934"/>
                    <a:pt x="136" y="934"/>
                  </a:cubicBezTo>
                  <a:cubicBezTo>
                    <a:pt x="625" y="934"/>
                    <a:pt x="1159" y="313"/>
                    <a:pt x="1037" y="68"/>
                  </a:cubicBezTo>
                  <a:cubicBezTo>
                    <a:pt x="1013" y="20"/>
                    <a:pt x="967" y="0"/>
                    <a:pt x="908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2474;p56">
              <a:extLst>
                <a:ext uri="{FF2B5EF4-FFF2-40B4-BE49-F238E27FC236}">
                  <a16:creationId xmlns:a16="http://schemas.microsoft.com/office/drawing/2014/main" id="{1A53B052-A11C-708D-D62C-EA2D0F20A00F}"/>
                </a:ext>
              </a:extLst>
            </p:cNvPr>
            <p:cNvSpPr/>
            <p:nvPr/>
          </p:nvSpPr>
          <p:spPr>
            <a:xfrm>
              <a:off x="4129076" y="3789794"/>
              <a:ext cx="31832" cy="30651"/>
            </a:xfrm>
            <a:custGeom>
              <a:avLst/>
              <a:gdLst/>
              <a:ahLst/>
              <a:cxnLst/>
              <a:rect l="l" t="t" r="r" b="b"/>
              <a:pathLst>
                <a:path w="620" h="597" fill="none" extrusionOk="0">
                  <a:moveTo>
                    <a:pt x="1" y="596"/>
                  </a:moveTo>
                  <a:lnTo>
                    <a:pt x="62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2475;p56">
              <a:extLst>
                <a:ext uri="{FF2B5EF4-FFF2-40B4-BE49-F238E27FC236}">
                  <a16:creationId xmlns:a16="http://schemas.microsoft.com/office/drawing/2014/main" id="{504867C1-2802-3E22-58E7-F19F81AE4FCA}"/>
                </a:ext>
              </a:extLst>
            </p:cNvPr>
            <p:cNvSpPr/>
            <p:nvPr/>
          </p:nvSpPr>
          <p:spPr>
            <a:xfrm>
              <a:off x="4079581" y="3766022"/>
              <a:ext cx="58222" cy="56323"/>
            </a:xfrm>
            <a:custGeom>
              <a:avLst/>
              <a:gdLst/>
              <a:ahLst/>
              <a:cxnLst/>
              <a:rect l="l" t="t" r="r" b="b"/>
              <a:pathLst>
                <a:path w="1134" h="1097" extrusionOk="0">
                  <a:moveTo>
                    <a:pt x="313" y="0"/>
                  </a:moveTo>
                  <a:cubicBezTo>
                    <a:pt x="290" y="0"/>
                    <a:pt x="270" y="4"/>
                    <a:pt x="250" y="12"/>
                  </a:cubicBezTo>
                  <a:cubicBezTo>
                    <a:pt x="0" y="107"/>
                    <a:pt x="381" y="797"/>
                    <a:pt x="524" y="928"/>
                  </a:cubicBezTo>
                  <a:cubicBezTo>
                    <a:pt x="633" y="1037"/>
                    <a:pt x="792" y="1097"/>
                    <a:pt x="955" y="1097"/>
                  </a:cubicBezTo>
                  <a:cubicBezTo>
                    <a:pt x="970" y="1097"/>
                    <a:pt x="985" y="1096"/>
                    <a:pt x="1000" y="1095"/>
                  </a:cubicBezTo>
                  <a:cubicBezTo>
                    <a:pt x="1133" y="630"/>
                    <a:pt x="607" y="0"/>
                    <a:pt x="313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2476;p56">
              <a:extLst>
                <a:ext uri="{FF2B5EF4-FFF2-40B4-BE49-F238E27FC236}">
                  <a16:creationId xmlns:a16="http://schemas.microsoft.com/office/drawing/2014/main" id="{CB0A78C3-BD56-2E22-73DB-8F6252031B94}"/>
                </a:ext>
              </a:extLst>
            </p:cNvPr>
            <p:cNvSpPr/>
            <p:nvPr/>
          </p:nvSpPr>
          <p:spPr>
            <a:xfrm>
              <a:off x="4103404" y="3786765"/>
              <a:ext cx="27571" cy="34913"/>
            </a:xfrm>
            <a:custGeom>
              <a:avLst/>
              <a:gdLst/>
              <a:ahLst/>
              <a:cxnLst/>
              <a:rect l="l" t="t" r="r" b="b"/>
              <a:pathLst>
                <a:path w="537" h="680" fill="none" extrusionOk="0">
                  <a:moveTo>
                    <a:pt x="536" y="679"/>
                  </a:moveTo>
                  <a:lnTo>
                    <a:pt x="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2477;p56">
              <a:extLst>
                <a:ext uri="{FF2B5EF4-FFF2-40B4-BE49-F238E27FC236}">
                  <a16:creationId xmlns:a16="http://schemas.microsoft.com/office/drawing/2014/main" id="{C809E501-3248-7D5A-AA31-C90CD02F0C31}"/>
                </a:ext>
              </a:extLst>
            </p:cNvPr>
            <p:cNvSpPr/>
            <p:nvPr/>
          </p:nvSpPr>
          <p:spPr>
            <a:xfrm>
              <a:off x="4229965" y="3904751"/>
              <a:ext cx="61149" cy="586896"/>
            </a:xfrm>
            <a:custGeom>
              <a:avLst/>
              <a:gdLst/>
              <a:ahLst/>
              <a:cxnLst/>
              <a:rect l="l" t="t" r="r" b="b"/>
              <a:pathLst>
                <a:path w="1191" h="11431" fill="none" extrusionOk="0">
                  <a:moveTo>
                    <a:pt x="1191" y="0"/>
                  </a:moveTo>
                  <a:lnTo>
                    <a:pt x="0" y="1143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2478;p56">
              <a:extLst>
                <a:ext uri="{FF2B5EF4-FFF2-40B4-BE49-F238E27FC236}">
                  <a16:creationId xmlns:a16="http://schemas.microsoft.com/office/drawing/2014/main" id="{B73FC0DE-008F-2081-F227-66F5A853EB50}"/>
                </a:ext>
              </a:extLst>
            </p:cNvPr>
            <p:cNvSpPr/>
            <p:nvPr/>
          </p:nvSpPr>
          <p:spPr>
            <a:xfrm>
              <a:off x="4222623" y="4344865"/>
              <a:ext cx="20845" cy="34913"/>
            </a:xfrm>
            <a:custGeom>
              <a:avLst/>
              <a:gdLst/>
              <a:ahLst/>
              <a:cxnLst/>
              <a:rect l="l" t="t" r="r" b="b"/>
              <a:pathLst>
                <a:path w="406" h="680" fill="none" extrusionOk="0">
                  <a:moveTo>
                    <a:pt x="405" y="679"/>
                  </a:moveTo>
                  <a:lnTo>
                    <a:pt x="0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2479;p56">
              <a:extLst>
                <a:ext uri="{FF2B5EF4-FFF2-40B4-BE49-F238E27FC236}">
                  <a16:creationId xmlns:a16="http://schemas.microsoft.com/office/drawing/2014/main" id="{5FDAD770-78DD-75BC-56B0-225AD4AAD7E7}"/>
                </a:ext>
              </a:extLst>
            </p:cNvPr>
            <p:cNvSpPr/>
            <p:nvPr/>
          </p:nvSpPr>
          <p:spPr>
            <a:xfrm>
              <a:off x="4171074" y="4307795"/>
              <a:ext cx="59557" cy="48005"/>
            </a:xfrm>
            <a:custGeom>
              <a:avLst/>
              <a:gdLst/>
              <a:ahLst/>
              <a:cxnLst/>
              <a:rect l="l" t="t" r="r" b="b"/>
              <a:pathLst>
                <a:path w="1160" h="935" extrusionOk="0">
                  <a:moveTo>
                    <a:pt x="256" y="0"/>
                  </a:moveTo>
                  <a:cubicBezTo>
                    <a:pt x="197" y="0"/>
                    <a:pt x="150" y="20"/>
                    <a:pt x="123" y="68"/>
                  </a:cubicBezTo>
                  <a:cubicBezTo>
                    <a:pt x="1" y="313"/>
                    <a:pt x="536" y="934"/>
                    <a:pt x="1024" y="934"/>
                  </a:cubicBezTo>
                  <a:cubicBezTo>
                    <a:pt x="1058" y="934"/>
                    <a:pt x="1091" y="931"/>
                    <a:pt x="1123" y="925"/>
                  </a:cubicBezTo>
                  <a:cubicBezTo>
                    <a:pt x="1159" y="759"/>
                    <a:pt x="1123" y="580"/>
                    <a:pt x="1016" y="437"/>
                  </a:cubicBezTo>
                  <a:cubicBezTo>
                    <a:pt x="921" y="313"/>
                    <a:pt x="492" y="0"/>
                    <a:pt x="256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2480;p56">
              <a:extLst>
                <a:ext uri="{FF2B5EF4-FFF2-40B4-BE49-F238E27FC236}">
                  <a16:creationId xmlns:a16="http://schemas.microsoft.com/office/drawing/2014/main" id="{8EF2A0BF-6114-5F74-9632-9F6770CB1BB1}"/>
                </a:ext>
              </a:extLst>
            </p:cNvPr>
            <p:cNvSpPr/>
            <p:nvPr/>
          </p:nvSpPr>
          <p:spPr>
            <a:xfrm>
              <a:off x="4198748" y="4326536"/>
              <a:ext cx="30035" cy="28803"/>
            </a:xfrm>
            <a:custGeom>
              <a:avLst/>
              <a:gdLst/>
              <a:ahLst/>
              <a:cxnLst/>
              <a:rect l="l" t="t" r="r" b="b"/>
              <a:pathLst>
                <a:path w="585" h="561" fill="none" extrusionOk="0">
                  <a:moveTo>
                    <a:pt x="584" y="560"/>
                  </a:moveTo>
                  <a:lnTo>
                    <a:pt x="1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2481;p56">
              <a:extLst>
                <a:ext uri="{FF2B5EF4-FFF2-40B4-BE49-F238E27FC236}">
                  <a16:creationId xmlns:a16="http://schemas.microsoft.com/office/drawing/2014/main" id="{EACAAE23-6013-3631-4219-BA8D51EADFD2}"/>
                </a:ext>
              </a:extLst>
            </p:cNvPr>
            <p:cNvSpPr/>
            <p:nvPr/>
          </p:nvSpPr>
          <p:spPr>
            <a:xfrm>
              <a:off x="4239104" y="4182261"/>
              <a:ext cx="21461" cy="34297"/>
            </a:xfrm>
            <a:custGeom>
              <a:avLst/>
              <a:gdLst/>
              <a:ahLst/>
              <a:cxnLst/>
              <a:rect l="l" t="t" r="r" b="b"/>
              <a:pathLst>
                <a:path w="418" h="668" fill="none" extrusionOk="0">
                  <a:moveTo>
                    <a:pt x="418" y="668"/>
                  </a:moveTo>
                  <a:lnTo>
                    <a:pt x="1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2482;p56">
              <a:extLst>
                <a:ext uri="{FF2B5EF4-FFF2-40B4-BE49-F238E27FC236}">
                  <a16:creationId xmlns:a16="http://schemas.microsoft.com/office/drawing/2014/main" id="{1195B9B6-3C12-8248-51FF-6E3DF5A0E61F}"/>
                </a:ext>
              </a:extLst>
            </p:cNvPr>
            <p:cNvSpPr/>
            <p:nvPr/>
          </p:nvSpPr>
          <p:spPr>
            <a:xfrm>
              <a:off x="4188223" y="4145140"/>
              <a:ext cx="59506" cy="48057"/>
            </a:xfrm>
            <a:custGeom>
              <a:avLst/>
              <a:gdLst/>
              <a:ahLst/>
              <a:cxnLst/>
              <a:rect l="l" t="t" r="r" b="b"/>
              <a:pathLst>
                <a:path w="1159" h="936" extrusionOk="0">
                  <a:moveTo>
                    <a:pt x="251" y="1"/>
                  </a:moveTo>
                  <a:cubicBezTo>
                    <a:pt x="193" y="1"/>
                    <a:pt x="147" y="21"/>
                    <a:pt x="123" y="69"/>
                  </a:cubicBezTo>
                  <a:cubicBezTo>
                    <a:pt x="0" y="314"/>
                    <a:pt x="535" y="935"/>
                    <a:pt x="1024" y="935"/>
                  </a:cubicBezTo>
                  <a:cubicBezTo>
                    <a:pt x="1057" y="935"/>
                    <a:pt x="1090" y="932"/>
                    <a:pt x="1123" y="926"/>
                  </a:cubicBezTo>
                  <a:cubicBezTo>
                    <a:pt x="1158" y="748"/>
                    <a:pt x="1111" y="569"/>
                    <a:pt x="1004" y="426"/>
                  </a:cubicBezTo>
                  <a:cubicBezTo>
                    <a:pt x="918" y="312"/>
                    <a:pt x="484" y="1"/>
                    <a:pt x="251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2483;p56">
              <a:extLst>
                <a:ext uri="{FF2B5EF4-FFF2-40B4-BE49-F238E27FC236}">
                  <a16:creationId xmlns:a16="http://schemas.microsoft.com/office/drawing/2014/main" id="{C1BC7702-7644-E6BA-33C8-2CD28BF2AEFF}"/>
                </a:ext>
              </a:extLst>
            </p:cNvPr>
            <p:cNvSpPr/>
            <p:nvPr/>
          </p:nvSpPr>
          <p:spPr>
            <a:xfrm>
              <a:off x="4215281" y="4163316"/>
              <a:ext cx="30600" cy="29419"/>
            </a:xfrm>
            <a:custGeom>
              <a:avLst/>
              <a:gdLst/>
              <a:ahLst/>
              <a:cxnLst/>
              <a:rect l="l" t="t" r="r" b="b"/>
              <a:pathLst>
                <a:path w="596" h="573" fill="none" extrusionOk="0">
                  <a:moveTo>
                    <a:pt x="596" y="572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2484;p56">
              <a:extLst>
                <a:ext uri="{FF2B5EF4-FFF2-40B4-BE49-F238E27FC236}">
                  <a16:creationId xmlns:a16="http://schemas.microsoft.com/office/drawing/2014/main" id="{AEBC9291-965E-EE4C-CD82-9F60EB3AD94D}"/>
                </a:ext>
              </a:extLst>
            </p:cNvPr>
            <p:cNvSpPr/>
            <p:nvPr/>
          </p:nvSpPr>
          <p:spPr>
            <a:xfrm>
              <a:off x="4232378" y="4248905"/>
              <a:ext cx="21461" cy="34913"/>
            </a:xfrm>
            <a:custGeom>
              <a:avLst/>
              <a:gdLst/>
              <a:ahLst/>
              <a:cxnLst/>
              <a:rect l="l" t="t" r="r" b="b"/>
              <a:pathLst>
                <a:path w="418" h="680" fill="none" extrusionOk="0">
                  <a:moveTo>
                    <a:pt x="418" y="679"/>
                  </a:moveTo>
                  <a:lnTo>
                    <a:pt x="1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2485;p56">
              <a:extLst>
                <a:ext uri="{FF2B5EF4-FFF2-40B4-BE49-F238E27FC236}">
                  <a16:creationId xmlns:a16="http://schemas.microsoft.com/office/drawing/2014/main" id="{70AF93CE-6C23-E9E1-71C9-CF7158891089}"/>
                </a:ext>
              </a:extLst>
            </p:cNvPr>
            <p:cNvSpPr/>
            <p:nvPr/>
          </p:nvSpPr>
          <p:spPr>
            <a:xfrm>
              <a:off x="4181497" y="4211784"/>
              <a:ext cx="59506" cy="48005"/>
            </a:xfrm>
            <a:custGeom>
              <a:avLst/>
              <a:gdLst/>
              <a:ahLst/>
              <a:cxnLst/>
              <a:rect l="l" t="t" r="r" b="b"/>
              <a:pathLst>
                <a:path w="1159" h="935" extrusionOk="0">
                  <a:moveTo>
                    <a:pt x="251" y="1"/>
                  </a:moveTo>
                  <a:cubicBezTo>
                    <a:pt x="192" y="1"/>
                    <a:pt x="147" y="21"/>
                    <a:pt x="123" y="69"/>
                  </a:cubicBezTo>
                  <a:cubicBezTo>
                    <a:pt x="0" y="314"/>
                    <a:pt x="535" y="935"/>
                    <a:pt x="1024" y="935"/>
                  </a:cubicBezTo>
                  <a:cubicBezTo>
                    <a:pt x="1057" y="935"/>
                    <a:pt x="1090" y="932"/>
                    <a:pt x="1123" y="926"/>
                  </a:cubicBezTo>
                  <a:cubicBezTo>
                    <a:pt x="1159" y="759"/>
                    <a:pt x="1111" y="581"/>
                    <a:pt x="1004" y="438"/>
                  </a:cubicBezTo>
                  <a:cubicBezTo>
                    <a:pt x="918" y="314"/>
                    <a:pt x="483" y="1"/>
                    <a:pt x="251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2486;p56">
              <a:extLst>
                <a:ext uri="{FF2B5EF4-FFF2-40B4-BE49-F238E27FC236}">
                  <a16:creationId xmlns:a16="http://schemas.microsoft.com/office/drawing/2014/main" id="{03BE9DA3-F2C9-B541-2E38-D312DA662780}"/>
                </a:ext>
              </a:extLst>
            </p:cNvPr>
            <p:cNvSpPr/>
            <p:nvPr/>
          </p:nvSpPr>
          <p:spPr>
            <a:xfrm>
              <a:off x="4208555" y="4229959"/>
              <a:ext cx="30600" cy="29368"/>
            </a:xfrm>
            <a:custGeom>
              <a:avLst/>
              <a:gdLst/>
              <a:ahLst/>
              <a:cxnLst/>
              <a:rect l="l" t="t" r="r" b="b"/>
              <a:pathLst>
                <a:path w="596" h="572" fill="none" extrusionOk="0">
                  <a:moveTo>
                    <a:pt x="596" y="572"/>
                  </a:moveTo>
                  <a:lnTo>
                    <a:pt x="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2487;p56">
              <a:extLst>
                <a:ext uri="{FF2B5EF4-FFF2-40B4-BE49-F238E27FC236}">
                  <a16:creationId xmlns:a16="http://schemas.microsoft.com/office/drawing/2014/main" id="{73B5943C-5BD8-1123-5CFB-C7C2AA25A510}"/>
                </a:ext>
              </a:extLst>
            </p:cNvPr>
            <p:cNvSpPr/>
            <p:nvPr/>
          </p:nvSpPr>
          <p:spPr>
            <a:xfrm>
              <a:off x="4250759" y="4074081"/>
              <a:ext cx="20794" cy="34297"/>
            </a:xfrm>
            <a:custGeom>
              <a:avLst/>
              <a:gdLst/>
              <a:ahLst/>
              <a:cxnLst/>
              <a:rect l="l" t="t" r="r" b="b"/>
              <a:pathLst>
                <a:path w="405" h="668" fill="none" extrusionOk="0">
                  <a:moveTo>
                    <a:pt x="405" y="667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2488;p56">
              <a:extLst>
                <a:ext uri="{FF2B5EF4-FFF2-40B4-BE49-F238E27FC236}">
                  <a16:creationId xmlns:a16="http://schemas.microsoft.com/office/drawing/2014/main" id="{170661FE-4A53-6992-F172-4469FA22EF12}"/>
                </a:ext>
              </a:extLst>
            </p:cNvPr>
            <p:cNvSpPr/>
            <p:nvPr/>
          </p:nvSpPr>
          <p:spPr>
            <a:xfrm>
              <a:off x="4199724" y="4036960"/>
              <a:ext cx="58993" cy="47903"/>
            </a:xfrm>
            <a:custGeom>
              <a:avLst/>
              <a:gdLst/>
              <a:ahLst/>
              <a:cxnLst/>
              <a:rect l="l" t="t" r="r" b="b"/>
              <a:pathLst>
                <a:path w="1149" h="933" extrusionOk="0">
                  <a:moveTo>
                    <a:pt x="242" y="1"/>
                  </a:moveTo>
                  <a:cubicBezTo>
                    <a:pt x="183" y="1"/>
                    <a:pt x="137" y="20"/>
                    <a:pt x="113" y="69"/>
                  </a:cubicBezTo>
                  <a:cubicBezTo>
                    <a:pt x="1" y="304"/>
                    <a:pt x="535" y="933"/>
                    <a:pt x="1026" y="933"/>
                  </a:cubicBezTo>
                  <a:cubicBezTo>
                    <a:pt x="1055" y="933"/>
                    <a:pt x="1084" y="930"/>
                    <a:pt x="1113" y="926"/>
                  </a:cubicBezTo>
                  <a:cubicBezTo>
                    <a:pt x="1149" y="747"/>
                    <a:pt x="1101" y="569"/>
                    <a:pt x="994" y="426"/>
                  </a:cubicBezTo>
                  <a:cubicBezTo>
                    <a:pt x="908" y="312"/>
                    <a:pt x="474" y="1"/>
                    <a:pt x="242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2489;p56">
              <a:extLst>
                <a:ext uri="{FF2B5EF4-FFF2-40B4-BE49-F238E27FC236}">
                  <a16:creationId xmlns:a16="http://schemas.microsoft.com/office/drawing/2014/main" id="{3C346FF0-461F-62FB-004F-84CCBA8A9546}"/>
                </a:ext>
              </a:extLst>
            </p:cNvPr>
            <p:cNvSpPr/>
            <p:nvPr/>
          </p:nvSpPr>
          <p:spPr>
            <a:xfrm>
              <a:off x="4226884" y="4055136"/>
              <a:ext cx="30035" cy="29368"/>
            </a:xfrm>
            <a:custGeom>
              <a:avLst/>
              <a:gdLst/>
              <a:ahLst/>
              <a:cxnLst/>
              <a:rect l="l" t="t" r="r" b="b"/>
              <a:pathLst>
                <a:path w="585" h="572" fill="none" extrusionOk="0">
                  <a:moveTo>
                    <a:pt x="584" y="572"/>
                  </a:moveTo>
                  <a:lnTo>
                    <a:pt x="1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2490;p56">
              <a:extLst>
                <a:ext uri="{FF2B5EF4-FFF2-40B4-BE49-F238E27FC236}">
                  <a16:creationId xmlns:a16="http://schemas.microsoft.com/office/drawing/2014/main" id="{80EA9CAE-EBDD-D258-0A50-CF24C8D70423}"/>
                </a:ext>
              </a:extLst>
            </p:cNvPr>
            <p:cNvSpPr/>
            <p:nvPr/>
          </p:nvSpPr>
          <p:spPr>
            <a:xfrm>
              <a:off x="4261746" y="3965285"/>
              <a:ext cx="21461" cy="34245"/>
            </a:xfrm>
            <a:custGeom>
              <a:avLst/>
              <a:gdLst/>
              <a:ahLst/>
              <a:cxnLst/>
              <a:rect l="l" t="t" r="r" b="b"/>
              <a:pathLst>
                <a:path w="418" h="667" fill="none" extrusionOk="0">
                  <a:moveTo>
                    <a:pt x="417" y="667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2491;p56">
              <a:extLst>
                <a:ext uri="{FF2B5EF4-FFF2-40B4-BE49-F238E27FC236}">
                  <a16:creationId xmlns:a16="http://schemas.microsoft.com/office/drawing/2014/main" id="{5C530A1B-5448-27F4-FBB6-575FC1BB2CE8}"/>
                </a:ext>
              </a:extLst>
            </p:cNvPr>
            <p:cNvSpPr/>
            <p:nvPr/>
          </p:nvSpPr>
          <p:spPr>
            <a:xfrm>
              <a:off x="4210865" y="3927753"/>
              <a:ext cx="59455" cy="47903"/>
            </a:xfrm>
            <a:custGeom>
              <a:avLst/>
              <a:gdLst/>
              <a:ahLst/>
              <a:cxnLst/>
              <a:rect l="l" t="t" r="r" b="b"/>
              <a:pathLst>
                <a:path w="1158" h="933" extrusionOk="0">
                  <a:moveTo>
                    <a:pt x="247" y="1"/>
                  </a:moveTo>
                  <a:cubicBezTo>
                    <a:pt x="190" y="1"/>
                    <a:pt x="146" y="20"/>
                    <a:pt x="122" y="64"/>
                  </a:cubicBezTo>
                  <a:cubicBezTo>
                    <a:pt x="0" y="308"/>
                    <a:pt x="527" y="933"/>
                    <a:pt x="1014" y="933"/>
                  </a:cubicBezTo>
                  <a:cubicBezTo>
                    <a:pt x="1050" y="933"/>
                    <a:pt x="1086" y="929"/>
                    <a:pt x="1122" y="922"/>
                  </a:cubicBezTo>
                  <a:cubicBezTo>
                    <a:pt x="1158" y="755"/>
                    <a:pt x="1110" y="576"/>
                    <a:pt x="1003" y="433"/>
                  </a:cubicBezTo>
                  <a:cubicBezTo>
                    <a:pt x="917" y="309"/>
                    <a:pt x="479" y="1"/>
                    <a:pt x="247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2492;p56">
              <a:extLst>
                <a:ext uri="{FF2B5EF4-FFF2-40B4-BE49-F238E27FC236}">
                  <a16:creationId xmlns:a16="http://schemas.microsoft.com/office/drawing/2014/main" id="{EC484946-F23E-54BF-9E86-5218C2DD3430}"/>
                </a:ext>
              </a:extLst>
            </p:cNvPr>
            <p:cNvSpPr/>
            <p:nvPr/>
          </p:nvSpPr>
          <p:spPr>
            <a:xfrm>
              <a:off x="4237872" y="3946288"/>
              <a:ext cx="30651" cy="28803"/>
            </a:xfrm>
            <a:custGeom>
              <a:avLst/>
              <a:gdLst/>
              <a:ahLst/>
              <a:cxnLst/>
              <a:rect l="l" t="t" r="r" b="b"/>
              <a:pathLst>
                <a:path w="597" h="561" fill="none" extrusionOk="0">
                  <a:moveTo>
                    <a:pt x="596" y="561"/>
                  </a:moveTo>
                  <a:lnTo>
                    <a:pt x="1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2493;p56">
              <a:extLst>
                <a:ext uri="{FF2B5EF4-FFF2-40B4-BE49-F238E27FC236}">
                  <a16:creationId xmlns:a16="http://schemas.microsoft.com/office/drawing/2014/main" id="{20DE4906-0B29-677D-DFE2-3BDBCB48A542}"/>
                </a:ext>
              </a:extLst>
            </p:cNvPr>
            <p:cNvSpPr/>
            <p:nvPr/>
          </p:nvSpPr>
          <p:spPr>
            <a:xfrm>
              <a:off x="4247062" y="4310671"/>
              <a:ext cx="28187" cy="29368"/>
            </a:xfrm>
            <a:custGeom>
              <a:avLst/>
              <a:gdLst/>
              <a:ahLst/>
              <a:cxnLst/>
              <a:rect l="l" t="t" r="r" b="b"/>
              <a:pathLst>
                <a:path w="549" h="572" fill="none" extrusionOk="0">
                  <a:moveTo>
                    <a:pt x="1" y="572"/>
                  </a:moveTo>
                  <a:lnTo>
                    <a:pt x="548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2494;p56">
              <a:extLst>
                <a:ext uri="{FF2B5EF4-FFF2-40B4-BE49-F238E27FC236}">
                  <a16:creationId xmlns:a16="http://schemas.microsoft.com/office/drawing/2014/main" id="{2D2E2AA2-D1C3-C5D9-6EA6-CD0FBAA371D6}"/>
                </a:ext>
              </a:extLst>
            </p:cNvPr>
            <p:cNvSpPr/>
            <p:nvPr/>
          </p:nvSpPr>
          <p:spPr>
            <a:xfrm>
              <a:off x="4266624" y="4281816"/>
              <a:ext cx="62484" cy="39636"/>
            </a:xfrm>
            <a:custGeom>
              <a:avLst/>
              <a:gdLst/>
              <a:ahLst/>
              <a:cxnLst/>
              <a:rect l="l" t="t" r="r" b="b"/>
              <a:pathLst>
                <a:path w="1217" h="772" extrusionOk="0">
                  <a:moveTo>
                    <a:pt x="970" y="1"/>
                  </a:moveTo>
                  <a:cubicBezTo>
                    <a:pt x="724" y="1"/>
                    <a:pt x="318" y="182"/>
                    <a:pt x="215" y="276"/>
                  </a:cubicBezTo>
                  <a:cubicBezTo>
                    <a:pt x="84" y="395"/>
                    <a:pt x="1" y="562"/>
                    <a:pt x="1" y="729"/>
                  </a:cubicBezTo>
                  <a:cubicBezTo>
                    <a:pt x="71" y="759"/>
                    <a:pt x="147" y="772"/>
                    <a:pt x="226" y="772"/>
                  </a:cubicBezTo>
                  <a:cubicBezTo>
                    <a:pt x="681" y="772"/>
                    <a:pt x="1216" y="331"/>
                    <a:pt x="1155" y="98"/>
                  </a:cubicBezTo>
                  <a:cubicBezTo>
                    <a:pt x="1136" y="28"/>
                    <a:pt x="1065" y="1"/>
                    <a:pt x="970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2495;p56">
              <a:extLst>
                <a:ext uri="{FF2B5EF4-FFF2-40B4-BE49-F238E27FC236}">
                  <a16:creationId xmlns:a16="http://schemas.microsoft.com/office/drawing/2014/main" id="{464D070B-4FA6-86F8-99B7-083310C7EB31}"/>
                </a:ext>
              </a:extLst>
            </p:cNvPr>
            <p:cNvSpPr/>
            <p:nvPr/>
          </p:nvSpPr>
          <p:spPr>
            <a:xfrm>
              <a:off x="4266624" y="4295987"/>
              <a:ext cx="37942" cy="23258"/>
            </a:xfrm>
            <a:custGeom>
              <a:avLst/>
              <a:gdLst/>
              <a:ahLst/>
              <a:cxnLst/>
              <a:rect l="l" t="t" r="r" b="b"/>
              <a:pathLst>
                <a:path w="739" h="453" fill="none" extrusionOk="0">
                  <a:moveTo>
                    <a:pt x="1" y="453"/>
                  </a:moveTo>
                  <a:lnTo>
                    <a:pt x="739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2496;p56">
              <a:extLst>
                <a:ext uri="{FF2B5EF4-FFF2-40B4-BE49-F238E27FC236}">
                  <a16:creationId xmlns:a16="http://schemas.microsoft.com/office/drawing/2014/main" id="{AAC3190B-945E-9550-34B2-4D5562DB43B9}"/>
                </a:ext>
              </a:extLst>
            </p:cNvPr>
            <p:cNvSpPr/>
            <p:nvPr/>
          </p:nvSpPr>
          <p:spPr>
            <a:xfrm>
              <a:off x="4265392" y="4135180"/>
              <a:ext cx="27571" cy="29419"/>
            </a:xfrm>
            <a:custGeom>
              <a:avLst/>
              <a:gdLst/>
              <a:ahLst/>
              <a:cxnLst/>
              <a:rect l="l" t="t" r="r" b="b"/>
              <a:pathLst>
                <a:path w="537" h="573" fill="none" extrusionOk="0">
                  <a:moveTo>
                    <a:pt x="1" y="572"/>
                  </a:moveTo>
                  <a:lnTo>
                    <a:pt x="537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2497;p56">
              <a:extLst>
                <a:ext uri="{FF2B5EF4-FFF2-40B4-BE49-F238E27FC236}">
                  <a16:creationId xmlns:a16="http://schemas.microsoft.com/office/drawing/2014/main" id="{F0C51CC7-5EB7-D972-D6D3-A50FC0AF633C}"/>
                </a:ext>
              </a:extLst>
            </p:cNvPr>
            <p:cNvSpPr/>
            <p:nvPr/>
          </p:nvSpPr>
          <p:spPr>
            <a:xfrm>
              <a:off x="4284954" y="4106119"/>
              <a:ext cx="62381" cy="39893"/>
            </a:xfrm>
            <a:custGeom>
              <a:avLst/>
              <a:gdLst/>
              <a:ahLst/>
              <a:cxnLst/>
              <a:rect l="l" t="t" r="r" b="b"/>
              <a:pathLst>
                <a:path w="1215" h="777" extrusionOk="0">
                  <a:moveTo>
                    <a:pt x="961" y="1"/>
                  </a:moveTo>
                  <a:cubicBezTo>
                    <a:pt x="717" y="1"/>
                    <a:pt x="309" y="187"/>
                    <a:pt x="215" y="281"/>
                  </a:cubicBezTo>
                  <a:cubicBezTo>
                    <a:pt x="72" y="388"/>
                    <a:pt x="1" y="555"/>
                    <a:pt x="1" y="734"/>
                  </a:cubicBezTo>
                  <a:cubicBezTo>
                    <a:pt x="71" y="764"/>
                    <a:pt x="148" y="777"/>
                    <a:pt x="226" y="777"/>
                  </a:cubicBezTo>
                  <a:cubicBezTo>
                    <a:pt x="681" y="777"/>
                    <a:pt x="1215" y="336"/>
                    <a:pt x="1144" y="103"/>
                  </a:cubicBezTo>
                  <a:cubicBezTo>
                    <a:pt x="1127" y="29"/>
                    <a:pt x="1057" y="1"/>
                    <a:pt x="961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2498;p56">
              <a:extLst>
                <a:ext uri="{FF2B5EF4-FFF2-40B4-BE49-F238E27FC236}">
                  <a16:creationId xmlns:a16="http://schemas.microsoft.com/office/drawing/2014/main" id="{84B8358F-B739-BE92-0C7E-04CE8D8F527E}"/>
                </a:ext>
              </a:extLst>
            </p:cNvPr>
            <p:cNvSpPr/>
            <p:nvPr/>
          </p:nvSpPr>
          <p:spPr>
            <a:xfrm>
              <a:off x="4284954" y="4120547"/>
              <a:ext cx="37377" cy="23258"/>
            </a:xfrm>
            <a:custGeom>
              <a:avLst/>
              <a:gdLst/>
              <a:ahLst/>
              <a:cxnLst/>
              <a:rect l="l" t="t" r="r" b="b"/>
              <a:pathLst>
                <a:path w="728" h="453" fill="none" extrusionOk="0">
                  <a:moveTo>
                    <a:pt x="1" y="453"/>
                  </a:moveTo>
                  <a:lnTo>
                    <a:pt x="727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2499;p56">
              <a:extLst>
                <a:ext uri="{FF2B5EF4-FFF2-40B4-BE49-F238E27FC236}">
                  <a16:creationId xmlns:a16="http://schemas.microsoft.com/office/drawing/2014/main" id="{3823AD59-5E56-DA0B-FB48-0D2ACB926C9C}"/>
                </a:ext>
              </a:extLst>
            </p:cNvPr>
            <p:cNvSpPr/>
            <p:nvPr/>
          </p:nvSpPr>
          <p:spPr>
            <a:xfrm>
              <a:off x="4273350" y="4057549"/>
              <a:ext cx="27571" cy="29419"/>
            </a:xfrm>
            <a:custGeom>
              <a:avLst/>
              <a:gdLst/>
              <a:ahLst/>
              <a:cxnLst/>
              <a:rect l="l" t="t" r="r" b="b"/>
              <a:pathLst>
                <a:path w="537" h="573" fill="none" extrusionOk="0">
                  <a:moveTo>
                    <a:pt x="1" y="572"/>
                  </a:moveTo>
                  <a:lnTo>
                    <a:pt x="536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2500;p56">
              <a:extLst>
                <a:ext uri="{FF2B5EF4-FFF2-40B4-BE49-F238E27FC236}">
                  <a16:creationId xmlns:a16="http://schemas.microsoft.com/office/drawing/2014/main" id="{46B844A7-0F5E-3866-244A-684CBA87EDED}"/>
                </a:ext>
              </a:extLst>
            </p:cNvPr>
            <p:cNvSpPr/>
            <p:nvPr/>
          </p:nvSpPr>
          <p:spPr>
            <a:xfrm>
              <a:off x="4292912" y="4029105"/>
              <a:ext cx="62381" cy="39688"/>
            </a:xfrm>
            <a:custGeom>
              <a:avLst/>
              <a:gdLst/>
              <a:ahLst/>
              <a:cxnLst/>
              <a:rect l="l" t="t" r="r" b="b"/>
              <a:pathLst>
                <a:path w="1215" h="773" extrusionOk="0">
                  <a:moveTo>
                    <a:pt x="960" y="0"/>
                  </a:moveTo>
                  <a:cubicBezTo>
                    <a:pt x="716" y="0"/>
                    <a:pt x="309" y="184"/>
                    <a:pt x="215" y="269"/>
                  </a:cubicBezTo>
                  <a:cubicBezTo>
                    <a:pt x="72" y="388"/>
                    <a:pt x="1" y="555"/>
                    <a:pt x="1" y="733"/>
                  </a:cubicBezTo>
                  <a:cubicBezTo>
                    <a:pt x="69" y="761"/>
                    <a:pt x="142" y="773"/>
                    <a:pt x="219" y="773"/>
                  </a:cubicBezTo>
                  <a:cubicBezTo>
                    <a:pt x="674" y="773"/>
                    <a:pt x="1215" y="337"/>
                    <a:pt x="1144" y="102"/>
                  </a:cubicBezTo>
                  <a:cubicBezTo>
                    <a:pt x="1127" y="29"/>
                    <a:pt x="1056" y="0"/>
                    <a:pt x="960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2501;p56">
              <a:extLst>
                <a:ext uri="{FF2B5EF4-FFF2-40B4-BE49-F238E27FC236}">
                  <a16:creationId xmlns:a16="http://schemas.microsoft.com/office/drawing/2014/main" id="{2E68EBC2-EB82-BB25-5269-C090DBE94C5E}"/>
                </a:ext>
              </a:extLst>
            </p:cNvPr>
            <p:cNvSpPr/>
            <p:nvPr/>
          </p:nvSpPr>
          <p:spPr>
            <a:xfrm>
              <a:off x="4292912" y="4042916"/>
              <a:ext cx="37942" cy="23874"/>
            </a:xfrm>
            <a:custGeom>
              <a:avLst/>
              <a:gdLst/>
              <a:ahLst/>
              <a:cxnLst/>
              <a:rect l="l" t="t" r="r" b="b"/>
              <a:pathLst>
                <a:path w="739" h="465" fill="none" extrusionOk="0">
                  <a:moveTo>
                    <a:pt x="1" y="464"/>
                  </a:moveTo>
                  <a:lnTo>
                    <a:pt x="739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2502;p56">
              <a:extLst>
                <a:ext uri="{FF2B5EF4-FFF2-40B4-BE49-F238E27FC236}">
                  <a16:creationId xmlns:a16="http://schemas.microsoft.com/office/drawing/2014/main" id="{3167EFBD-049D-8D1F-0EED-1799AFF4380D}"/>
                </a:ext>
              </a:extLst>
            </p:cNvPr>
            <p:cNvSpPr/>
            <p:nvPr/>
          </p:nvSpPr>
          <p:spPr>
            <a:xfrm>
              <a:off x="4284954" y="3944491"/>
              <a:ext cx="28187" cy="29368"/>
            </a:xfrm>
            <a:custGeom>
              <a:avLst/>
              <a:gdLst/>
              <a:ahLst/>
              <a:cxnLst/>
              <a:rect l="l" t="t" r="r" b="b"/>
              <a:pathLst>
                <a:path w="549" h="572" fill="none" extrusionOk="0">
                  <a:moveTo>
                    <a:pt x="1" y="572"/>
                  </a:moveTo>
                  <a:lnTo>
                    <a:pt x="548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2503;p56">
              <a:extLst>
                <a:ext uri="{FF2B5EF4-FFF2-40B4-BE49-F238E27FC236}">
                  <a16:creationId xmlns:a16="http://schemas.microsoft.com/office/drawing/2014/main" id="{8B5EA4EA-3661-70A8-11A5-A890170D954D}"/>
                </a:ext>
              </a:extLst>
            </p:cNvPr>
            <p:cNvSpPr/>
            <p:nvPr/>
          </p:nvSpPr>
          <p:spPr>
            <a:xfrm>
              <a:off x="4304515" y="3915996"/>
              <a:ext cx="62484" cy="39739"/>
            </a:xfrm>
            <a:custGeom>
              <a:avLst/>
              <a:gdLst/>
              <a:ahLst/>
              <a:cxnLst/>
              <a:rect l="l" t="t" r="r" b="b"/>
              <a:pathLst>
                <a:path w="1217" h="774" extrusionOk="0">
                  <a:moveTo>
                    <a:pt x="968" y="1"/>
                  </a:moveTo>
                  <a:cubicBezTo>
                    <a:pt x="722" y="1"/>
                    <a:pt x="318" y="187"/>
                    <a:pt x="215" y="281"/>
                  </a:cubicBezTo>
                  <a:cubicBezTo>
                    <a:pt x="84" y="389"/>
                    <a:pt x="1" y="555"/>
                    <a:pt x="1" y="734"/>
                  </a:cubicBezTo>
                  <a:cubicBezTo>
                    <a:pt x="69" y="761"/>
                    <a:pt x="143" y="773"/>
                    <a:pt x="219" y="773"/>
                  </a:cubicBezTo>
                  <a:cubicBezTo>
                    <a:pt x="675" y="773"/>
                    <a:pt x="1217" y="337"/>
                    <a:pt x="1156" y="103"/>
                  </a:cubicBezTo>
                  <a:cubicBezTo>
                    <a:pt x="1136" y="29"/>
                    <a:pt x="1064" y="1"/>
                    <a:pt x="968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2504;p56">
              <a:extLst>
                <a:ext uri="{FF2B5EF4-FFF2-40B4-BE49-F238E27FC236}">
                  <a16:creationId xmlns:a16="http://schemas.microsoft.com/office/drawing/2014/main" id="{EC041EFF-B160-CB41-8396-32D0AC013EE8}"/>
                </a:ext>
              </a:extLst>
            </p:cNvPr>
            <p:cNvSpPr/>
            <p:nvPr/>
          </p:nvSpPr>
          <p:spPr>
            <a:xfrm>
              <a:off x="4304515" y="3929807"/>
              <a:ext cx="37942" cy="23874"/>
            </a:xfrm>
            <a:custGeom>
              <a:avLst/>
              <a:gdLst/>
              <a:ahLst/>
              <a:cxnLst/>
              <a:rect l="l" t="t" r="r" b="b"/>
              <a:pathLst>
                <a:path w="739" h="465" fill="none" extrusionOk="0">
                  <a:moveTo>
                    <a:pt x="1" y="465"/>
                  </a:moveTo>
                  <a:lnTo>
                    <a:pt x="739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505;p56">
              <a:extLst>
                <a:ext uri="{FF2B5EF4-FFF2-40B4-BE49-F238E27FC236}">
                  <a16:creationId xmlns:a16="http://schemas.microsoft.com/office/drawing/2014/main" id="{63763247-ECB2-01B2-6108-CBA2145952DE}"/>
                </a:ext>
              </a:extLst>
            </p:cNvPr>
            <p:cNvSpPr/>
            <p:nvPr/>
          </p:nvSpPr>
          <p:spPr>
            <a:xfrm>
              <a:off x="4291063" y="3863677"/>
              <a:ext cx="62484" cy="39688"/>
            </a:xfrm>
            <a:custGeom>
              <a:avLst/>
              <a:gdLst/>
              <a:ahLst/>
              <a:cxnLst/>
              <a:rect l="l" t="t" r="r" b="b"/>
              <a:pathLst>
                <a:path w="1217" h="773" extrusionOk="0">
                  <a:moveTo>
                    <a:pt x="970" y="1"/>
                  </a:moveTo>
                  <a:cubicBezTo>
                    <a:pt x="724" y="1"/>
                    <a:pt x="318" y="182"/>
                    <a:pt x="215" y="276"/>
                  </a:cubicBezTo>
                  <a:cubicBezTo>
                    <a:pt x="84" y="396"/>
                    <a:pt x="1" y="550"/>
                    <a:pt x="1" y="729"/>
                  </a:cubicBezTo>
                  <a:cubicBezTo>
                    <a:pt x="74" y="759"/>
                    <a:pt x="153" y="773"/>
                    <a:pt x="234" y="773"/>
                  </a:cubicBezTo>
                  <a:cubicBezTo>
                    <a:pt x="692" y="773"/>
                    <a:pt x="1216" y="341"/>
                    <a:pt x="1156" y="98"/>
                  </a:cubicBezTo>
                  <a:cubicBezTo>
                    <a:pt x="1136" y="28"/>
                    <a:pt x="1065" y="1"/>
                    <a:pt x="970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506;p56">
              <a:extLst>
                <a:ext uri="{FF2B5EF4-FFF2-40B4-BE49-F238E27FC236}">
                  <a16:creationId xmlns:a16="http://schemas.microsoft.com/office/drawing/2014/main" id="{031FA168-2ADB-EA70-4718-6F8D7F871345}"/>
                </a:ext>
              </a:extLst>
            </p:cNvPr>
            <p:cNvSpPr/>
            <p:nvPr/>
          </p:nvSpPr>
          <p:spPr>
            <a:xfrm>
              <a:off x="4291063" y="3877848"/>
              <a:ext cx="37942" cy="23258"/>
            </a:xfrm>
            <a:custGeom>
              <a:avLst/>
              <a:gdLst/>
              <a:ahLst/>
              <a:cxnLst/>
              <a:rect l="l" t="t" r="r" b="b"/>
              <a:pathLst>
                <a:path w="739" h="453" fill="none" extrusionOk="0">
                  <a:moveTo>
                    <a:pt x="1" y="453"/>
                  </a:moveTo>
                  <a:lnTo>
                    <a:pt x="739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507;p56">
              <a:extLst>
                <a:ext uri="{FF2B5EF4-FFF2-40B4-BE49-F238E27FC236}">
                  <a16:creationId xmlns:a16="http://schemas.microsoft.com/office/drawing/2014/main" id="{61E2B926-F82F-E056-519C-EA8663C03BB1}"/>
                </a:ext>
              </a:extLst>
            </p:cNvPr>
            <p:cNvSpPr/>
            <p:nvPr/>
          </p:nvSpPr>
          <p:spPr>
            <a:xfrm>
              <a:off x="4253172" y="3840470"/>
              <a:ext cx="51651" cy="62484"/>
            </a:xfrm>
            <a:custGeom>
              <a:avLst/>
              <a:gdLst/>
              <a:ahLst/>
              <a:cxnLst/>
              <a:rect l="l" t="t" r="r" b="b"/>
              <a:pathLst>
                <a:path w="1006" h="1217" extrusionOk="0">
                  <a:moveTo>
                    <a:pt x="287" y="0"/>
                  </a:moveTo>
                  <a:cubicBezTo>
                    <a:pt x="279" y="0"/>
                    <a:pt x="271" y="1"/>
                    <a:pt x="263" y="2"/>
                  </a:cubicBezTo>
                  <a:cubicBezTo>
                    <a:pt x="1" y="50"/>
                    <a:pt x="227" y="812"/>
                    <a:pt x="334" y="955"/>
                  </a:cubicBezTo>
                  <a:cubicBezTo>
                    <a:pt x="441" y="1098"/>
                    <a:pt x="596" y="1193"/>
                    <a:pt x="775" y="1217"/>
                  </a:cubicBezTo>
                  <a:cubicBezTo>
                    <a:pt x="1006" y="777"/>
                    <a:pt x="574" y="0"/>
                    <a:pt x="287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508;p56">
              <a:extLst>
                <a:ext uri="{FF2B5EF4-FFF2-40B4-BE49-F238E27FC236}">
                  <a16:creationId xmlns:a16="http://schemas.microsoft.com/office/drawing/2014/main" id="{0659FECA-5542-CC60-15F0-10EAEDFD03DB}"/>
                </a:ext>
              </a:extLst>
            </p:cNvPr>
            <p:cNvSpPr/>
            <p:nvPr/>
          </p:nvSpPr>
          <p:spPr>
            <a:xfrm>
              <a:off x="4273350" y="3863163"/>
              <a:ext cx="19613" cy="39790"/>
            </a:xfrm>
            <a:custGeom>
              <a:avLst/>
              <a:gdLst/>
              <a:ahLst/>
              <a:cxnLst/>
              <a:rect l="l" t="t" r="r" b="b"/>
              <a:pathLst>
                <a:path w="382" h="775" fill="none" extrusionOk="0">
                  <a:moveTo>
                    <a:pt x="382" y="775"/>
                  </a:moveTo>
                  <a:lnTo>
                    <a:pt x="1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509;p56">
              <a:extLst>
                <a:ext uri="{FF2B5EF4-FFF2-40B4-BE49-F238E27FC236}">
                  <a16:creationId xmlns:a16="http://schemas.microsoft.com/office/drawing/2014/main" id="{C0072F47-0A11-00CD-7472-2E184BE87D62}"/>
                </a:ext>
              </a:extLst>
            </p:cNvPr>
            <p:cNvSpPr/>
            <p:nvPr/>
          </p:nvSpPr>
          <p:spPr>
            <a:xfrm>
              <a:off x="4221391" y="3665749"/>
              <a:ext cx="51" cy="742156"/>
            </a:xfrm>
            <a:custGeom>
              <a:avLst/>
              <a:gdLst/>
              <a:ahLst/>
              <a:cxnLst/>
              <a:rect l="l" t="t" r="r" b="b"/>
              <a:pathLst>
                <a:path w="1" h="14455" fill="none" extrusionOk="0">
                  <a:moveTo>
                    <a:pt x="1" y="0"/>
                  </a:moveTo>
                  <a:lnTo>
                    <a:pt x="1" y="14454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510;p56">
              <a:extLst>
                <a:ext uri="{FF2B5EF4-FFF2-40B4-BE49-F238E27FC236}">
                  <a16:creationId xmlns:a16="http://schemas.microsoft.com/office/drawing/2014/main" id="{5E4C4AEE-55AB-E98C-C767-B80E30F504FF}"/>
                </a:ext>
              </a:extLst>
            </p:cNvPr>
            <p:cNvSpPr/>
            <p:nvPr/>
          </p:nvSpPr>
          <p:spPr>
            <a:xfrm>
              <a:off x="4196951" y="4264205"/>
              <a:ext cx="25106" cy="31832"/>
            </a:xfrm>
            <a:custGeom>
              <a:avLst/>
              <a:gdLst/>
              <a:ahLst/>
              <a:cxnLst/>
              <a:rect l="l" t="t" r="r" b="b"/>
              <a:pathLst>
                <a:path w="489" h="620" fill="none" extrusionOk="0">
                  <a:moveTo>
                    <a:pt x="488" y="619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511;p56">
              <a:extLst>
                <a:ext uri="{FF2B5EF4-FFF2-40B4-BE49-F238E27FC236}">
                  <a16:creationId xmlns:a16="http://schemas.microsoft.com/office/drawing/2014/main" id="{7B13440A-796C-7BD0-F1FA-17EF611F9341}"/>
                </a:ext>
              </a:extLst>
            </p:cNvPr>
            <p:cNvSpPr/>
            <p:nvPr/>
          </p:nvSpPr>
          <p:spPr>
            <a:xfrm>
              <a:off x="4144325" y="4231191"/>
              <a:ext cx="61200" cy="43898"/>
            </a:xfrm>
            <a:custGeom>
              <a:avLst/>
              <a:gdLst/>
              <a:ahLst/>
              <a:cxnLst/>
              <a:rect l="l" t="t" r="r" b="b"/>
              <a:pathLst>
                <a:path w="1192" h="855" extrusionOk="0">
                  <a:moveTo>
                    <a:pt x="250" y="0"/>
                  </a:moveTo>
                  <a:cubicBezTo>
                    <a:pt x="175" y="0"/>
                    <a:pt x="119" y="24"/>
                    <a:pt x="97" y="84"/>
                  </a:cubicBezTo>
                  <a:cubicBezTo>
                    <a:pt x="0" y="319"/>
                    <a:pt x="550" y="854"/>
                    <a:pt x="1026" y="854"/>
                  </a:cubicBezTo>
                  <a:cubicBezTo>
                    <a:pt x="1078" y="854"/>
                    <a:pt x="1130" y="848"/>
                    <a:pt x="1180" y="834"/>
                  </a:cubicBezTo>
                  <a:cubicBezTo>
                    <a:pt x="1192" y="655"/>
                    <a:pt x="1132" y="477"/>
                    <a:pt x="1013" y="346"/>
                  </a:cubicBezTo>
                  <a:cubicBezTo>
                    <a:pt x="913" y="246"/>
                    <a:pt x="488" y="0"/>
                    <a:pt x="250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512;p56">
              <a:extLst>
                <a:ext uri="{FF2B5EF4-FFF2-40B4-BE49-F238E27FC236}">
                  <a16:creationId xmlns:a16="http://schemas.microsoft.com/office/drawing/2014/main" id="{4405A973-4526-6604-FF09-5997BA223A48}"/>
                </a:ext>
              </a:extLst>
            </p:cNvPr>
            <p:cNvSpPr/>
            <p:nvPr/>
          </p:nvSpPr>
          <p:spPr>
            <a:xfrm>
              <a:off x="4171280" y="4248289"/>
              <a:ext cx="33681" cy="25723"/>
            </a:xfrm>
            <a:custGeom>
              <a:avLst/>
              <a:gdLst/>
              <a:ahLst/>
              <a:cxnLst/>
              <a:rect l="l" t="t" r="r" b="b"/>
              <a:pathLst>
                <a:path w="656" h="501" fill="none" extrusionOk="0">
                  <a:moveTo>
                    <a:pt x="655" y="501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513;p56">
              <a:extLst>
                <a:ext uri="{FF2B5EF4-FFF2-40B4-BE49-F238E27FC236}">
                  <a16:creationId xmlns:a16="http://schemas.microsoft.com/office/drawing/2014/main" id="{C10C03C1-6B4A-0D31-242E-E79F46A22DB0}"/>
                </a:ext>
              </a:extLst>
            </p:cNvPr>
            <p:cNvSpPr/>
            <p:nvPr/>
          </p:nvSpPr>
          <p:spPr>
            <a:xfrm>
              <a:off x="4196951" y="4124808"/>
              <a:ext cx="25106" cy="31832"/>
            </a:xfrm>
            <a:custGeom>
              <a:avLst/>
              <a:gdLst/>
              <a:ahLst/>
              <a:cxnLst/>
              <a:rect l="l" t="t" r="r" b="b"/>
              <a:pathLst>
                <a:path w="489" h="620" fill="none" extrusionOk="0">
                  <a:moveTo>
                    <a:pt x="488" y="620"/>
                  </a:moveTo>
                  <a:lnTo>
                    <a:pt x="0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514;p56">
              <a:extLst>
                <a:ext uri="{FF2B5EF4-FFF2-40B4-BE49-F238E27FC236}">
                  <a16:creationId xmlns:a16="http://schemas.microsoft.com/office/drawing/2014/main" id="{79AE4458-FC23-13D8-88FB-EB74A230F50C}"/>
                </a:ext>
              </a:extLst>
            </p:cNvPr>
            <p:cNvSpPr/>
            <p:nvPr/>
          </p:nvSpPr>
          <p:spPr>
            <a:xfrm>
              <a:off x="4144325" y="4091538"/>
              <a:ext cx="61200" cy="44155"/>
            </a:xfrm>
            <a:custGeom>
              <a:avLst/>
              <a:gdLst/>
              <a:ahLst/>
              <a:cxnLst/>
              <a:rect l="l" t="t" r="r" b="b"/>
              <a:pathLst>
                <a:path w="1192" h="860" extrusionOk="0">
                  <a:moveTo>
                    <a:pt x="242" y="0"/>
                  </a:moveTo>
                  <a:cubicBezTo>
                    <a:pt x="171" y="0"/>
                    <a:pt x="118" y="23"/>
                    <a:pt x="97" y="77"/>
                  </a:cubicBezTo>
                  <a:cubicBezTo>
                    <a:pt x="0" y="324"/>
                    <a:pt x="550" y="860"/>
                    <a:pt x="1026" y="860"/>
                  </a:cubicBezTo>
                  <a:cubicBezTo>
                    <a:pt x="1079" y="860"/>
                    <a:pt x="1130" y="853"/>
                    <a:pt x="1180" y="839"/>
                  </a:cubicBezTo>
                  <a:cubicBezTo>
                    <a:pt x="1192" y="660"/>
                    <a:pt x="1132" y="482"/>
                    <a:pt x="1013" y="351"/>
                  </a:cubicBezTo>
                  <a:cubicBezTo>
                    <a:pt x="912" y="250"/>
                    <a:pt x="479" y="0"/>
                    <a:pt x="242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515;p56">
              <a:extLst>
                <a:ext uri="{FF2B5EF4-FFF2-40B4-BE49-F238E27FC236}">
                  <a16:creationId xmlns:a16="http://schemas.microsoft.com/office/drawing/2014/main" id="{ED1B4757-B201-637C-5597-1C24560497F9}"/>
                </a:ext>
              </a:extLst>
            </p:cNvPr>
            <p:cNvSpPr/>
            <p:nvPr/>
          </p:nvSpPr>
          <p:spPr>
            <a:xfrm>
              <a:off x="4171280" y="4108327"/>
              <a:ext cx="33681" cy="25723"/>
            </a:xfrm>
            <a:custGeom>
              <a:avLst/>
              <a:gdLst/>
              <a:ahLst/>
              <a:cxnLst/>
              <a:rect l="l" t="t" r="r" b="b"/>
              <a:pathLst>
                <a:path w="656" h="501" fill="none" extrusionOk="0">
                  <a:moveTo>
                    <a:pt x="655" y="500"/>
                  </a:moveTo>
                  <a:lnTo>
                    <a:pt x="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516;p56">
              <a:extLst>
                <a:ext uri="{FF2B5EF4-FFF2-40B4-BE49-F238E27FC236}">
                  <a16:creationId xmlns:a16="http://schemas.microsoft.com/office/drawing/2014/main" id="{A9F36CAD-0170-8156-3012-66A0750665D3}"/>
                </a:ext>
              </a:extLst>
            </p:cNvPr>
            <p:cNvSpPr/>
            <p:nvPr/>
          </p:nvSpPr>
          <p:spPr>
            <a:xfrm>
              <a:off x="4196951" y="3960972"/>
              <a:ext cx="25106" cy="31832"/>
            </a:xfrm>
            <a:custGeom>
              <a:avLst/>
              <a:gdLst/>
              <a:ahLst/>
              <a:cxnLst/>
              <a:rect l="l" t="t" r="r" b="b"/>
              <a:pathLst>
                <a:path w="489" h="620" fill="none" extrusionOk="0">
                  <a:moveTo>
                    <a:pt x="488" y="620"/>
                  </a:moveTo>
                  <a:lnTo>
                    <a:pt x="0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517;p56">
              <a:extLst>
                <a:ext uri="{FF2B5EF4-FFF2-40B4-BE49-F238E27FC236}">
                  <a16:creationId xmlns:a16="http://schemas.microsoft.com/office/drawing/2014/main" id="{D5A48AF7-FE53-9D63-4233-A6B2D32CE5A6}"/>
                </a:ext>
              </a:extLst>
            </p:cNvPr>
            <p:cNvSpPr/>
            <p:nvPr/>
          </p:nvSpPr>
          <p:spPr>
            <a:xfrm>
              <a:off x="4144325" y="3928010"/>
              <a:ext cx="61200" cy="43898"/>
            </a:xfrm>
            <a:custGeom>
              <a:avLst/>
              <a:gdLst/>
              <a:ahLst/>
              <a:cxnLst/>
              <a:rect l="l" t="t" r="r" b="b"/>
              <a:pathLst>
                <a:path w="1192" h="855" extrusionOk="0">
                  <a:moveTo>
                    <a:pt x="249" y="0"/>
                  </a:moveTo>
                  <a:cubicBezTo>
                    <a:pt x="175" y="0"/>
                    <a:pt x="119" y="24"/>
                    <a:pt x="97" y="83"/>
                  </a:cubicBezTo>
                  <a:cubicBezTo>
                    <a:pt x="0" y="329"/>
                    <a:pt x="548" y="854"/>
                    <a:pt x="1023" y="854"/>
                  </a:cubicBezTo>
                  <a:cubicBezTo>
                    <a:pt x="1077" y="854"/>
                    <a:pt x="1129" y="848"/>
                    <a:pt x="1180" y="833"/>
                  </a:cubicBezTo>
                  <a:cubicBezTo>
                    <a:pt x="1192" y="655"/>
                    <a:pt x="1132" y="476"/>
                    <a:pt x="1013" y="357"/>
                  </a:cubicBezTo>
                  <a:cubicBezTo>
                    <a:pt x="913" y="248"/>
                    <a:pt x="487" y="0"/>
                    <a:pt x="249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518;p56">
              <a:extLst>
                <a:ext uri="{FF2B5EF4-FFF2-40B4-BE49-F238E27FC236}">
                  <a16:creationId xmlns:a16="http://schemas.microsoft.com/office/drawing/2014/main" id="{B507DA01-FF60-9E24-A90A-CDC9C4B00FEA}"/>
                </a:ext>
              </a:extLst>
            </p:cNvPr>
            <p:cNvSpPr/>
            <p:nvPr/>
          </p:nvSpPr>
          <p:spPr>
            <a:xfrm>
              <a:off x="4171280" y="3944491"/>
              <a:ext cx="33681" cy="26339"/>
            </a:xfrm>
            <a:custGeom>
              <a:avLst/>
              <a:gdLst/>
              <a:ahLst/>
              <a:cxnLst/>
              <a:rect l="l" t="t" r="r" b="b"/>
              <a:pathLst>
                <a:path w="656" h="513" fill="none" extrusionOk="0">
                  <a:moveTo>
                    <a:pt x="655" y="512"/>
                  </a:moveTo>
                  <a:lnTo>
                    <a:pt x="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519;p56">
              <a:extLst>
                <a:ext uri="{FF2B5EF4-FFF2-40B4-BE49-F238E27FC236}">
                  <a16:creationId xmlns:a16="http://schemas.microsoft.com/office/drawing/2014/main" id="{A2DF740A-820D-0313-6E2F-60A34782E973}"/>
                </a:ext>
              </a:extLst>
            </p:cNvPr>
            <p:cNvSpPr/>
            <p:nvPr/>
          </p:nvSpPr>
          <p:spPr>
            <a:xfrm>
              <a:off x="4196951" y="3852176"/>
              <a:ext cx="25106" cy="31832"/>
            </a:xfrm>
            <a:custGeom>
              <a:avLst/>
              <a:gdLst/>
              <a:ahLst/>
              <a:cxnLst/>
              <a:rect l="l" t="t" r="r" b="b"/>
              <a:pathLst>
                <a:path w="489" h="620" fill="none" extrusionOk="0">
                  <a:moveTo>
                    <a:pt x="488" y="620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520;p56">
              <a:extLst>
                <a:ext uri="{FF2B5EF4-FFF2-40B4-BE49-F238E27FC236}">
                  <a16:creationId xmlns:a16="http://schemas.microsoft.com/office/drawing/2014/main" id="{8750964C-0B5C-AE69-1872-34F5845AE79C}"/>
                </a:ext>
              </a:extLst>
            </p:cNvPr>
            <p:cNvSpPr/>
            <p:nvPr/>
          </p:nvSpPr>
          <p:spPr>
            <a:xfrm>
              <a:off x="4144325" y="3818649"/>
              <a:ext cx="61200" cy="44001"/>
            </a:xfrm>
            <a:custGeom>
              <a:avLst/>
              <a:gdLst/>
              <a:ahLst/>
              <a:cxnLst/>
              <a:rect l="l" t="t" r="r" b="b"/>
              <a:pathLst>
                <a:path w="1192" h="857" extrusionOk="0">
                  <a:moveTo>
                    <a:pt x="245" y="0"/>
                  </a:moveTo>
                  <a:cubicBezTo>
                    <a:pt x="173" y="0"/>
                    <a:pt x="119" y="24"/>
                    <a:pt x="97" y="82"/>
                  </a:cubicBezTo>
                  <a:cubicBezTo>
                    <a:pt x="1" y="327"/>
                    <a:pt x="542" y="856"/>
                    <a:pt x="1015" y="856"/>
                  </a:cubicBezTo>
                  <a:cubicBezTo>
                    <a:pt x="1071" y="856"/>
                    <a:pt x="1127" y="849"/>
                    <a:pt x="1180" y="832"/>
                  </a:cubicBezTo>
                  <a:cubicBezTo>
                    <a:pt x="1192" y="665"/>
                    <a:pt x="1132" y="487"/>
                    <a:pt x="1013" y="356"/>
                  </a:cubicBezTo>
                  <a:cubicBezTo>
                    <a:pt x="913" y="255"/>
                    <a:pt x="483" y="0"/>
                    <a:pt x="245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521;p56">
              <a:extLst>
                <a:ext uri="{FF2B5EF4-FFF2-40B4-BE49-F238E27FC236}">
                  <a16:creationId xmlns:a16="http://schemas.microsoft.com/office/drawing/2014/main" id="{EE604FCE-2EF3-8DC5-E9F2-836F078A33ED}"/>
                </a:ext>
              </a:extLst>
            </p:cNvPr>
            <p:cNvSpPr/>
            <p:nvPr/>
          </p:nvSpPr>
          <p:spPr>
            <a:xfrm>
              <a:off x="4171280" y="3835644"/>
              <a:ext cx="33681" cy="25723"/>
            </a:xfrm>
            <a:custGeom>
              <a:avLst/>
              <a:gdLst/>
              <a:ahLst/>
              <a:cxnLst/>
              <a:rect l="l" t="t" r="r" b="b"/>
              <a:pathLst>
                <a:path w="656" h="501" fill="none" extrusionOk="0">
                  <a:moveTo>
                    <a:pt x="655" y="501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522;p56">
              <a:extLst>
                <a:ext uri="{FF2B5EF4-FFF2-40B4-BE49-F238E27FC236}">
                  <a16:creationId xmlns:a16="http://schemas.microsoft.com/office/drawing/2014/main" id="{AB1B037B-5C5E-C52D-8E25-B5C2C1644A54}"/>
                </a:ext>
              </a:extLst>
            </p:cNvPr>
            <p:cNvSpPr/>
            <p:nvPr/>
          </p:nvSpPr>
          <p:spPr>
            <a:xfrm>
              <a:off x="4196951" y="3742764"/>
              <a:ext cx="25106" cy="31832"/>
            </a:xfrm>
            <a:custGeom>
              <a:avLst/>
              <a:gdLst/>
              <a:ahLst/>
              <a:cxnLst/>
              <a:rect l="l" t="t" r="r" b="b"/>
              <a:pathLst>
                <a:path w="489" h="620" fill="none" extrusionOk="0">
                  <a:moveTo>
                    <a:pt x="488" y="619"/>
                  </a:moveTo>
                  <a:lnTo>
                    <a:pt x="0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523;p56">
              <a:extLst>
                <a:ext uri="{FF2B5EF4-FFF2-40B4-BE49-F238E27FC236}">
                  <a16:creationId xmlns:a16="http://schemas.microsoft.com/office/drawing/2014/main" id="{698EDD0E-0965-54DC-F458-8C6201050E0A}"/>
                </a:ext>
              </a:extLst>
            </p:cNvPr>
            <p:cNvSpPr/>
            <p:nvPr/>
          </p:nvSpPr>
          <p:spPr>
            <a:xfrm>
              <a:off x="4144325" y="3709237"/>
              <a:ext cx="61200" cy="43949"/>
            </a:xfrm>
            <a:custGeom>
              <a:avLst/>
              <a:gdLst/>
              <a:ahLst/>
              <a:cxnLst/>
              <a:rect l="l" t="t" r="r" b="b"/>
              <a:pathLst>
                <a:path w="1192" h="856" extrusionOk="0">
                  <a:moveTo>
                    <a:pt x="245" y="0"/>
                  </a:moveTo>
                  <a:cubicBezTo>
                    <a:pt x="173" y="0"/>
                    <a:pt x="119" y="24"/>
                    <a:pt x="97" y="82"/>
                  </a:cubicBezTo>
                  <a:cubicBezTo>
                    <a:pt x="1" y="326"/>
                    <a:pt x="542" y="856"/>
                    <a:pt x="1015" y="856"/>
                  </a:cubicBezTo>
                  <a:cubicBezTo>
                    <a:pt x="1071" y="856"/>
                    <a:pt x="1127" y="848"/>
                    <a:pt x="1180" y="832"/>
                  </a:cubicBezTo>
                  <a:cubicBezTo>
                    <a:pt x="1192" y="665"/>
                    <a:pt x="1132" y="487"/>
                    <a:pt x="1013" y="356"/>
                  </a:cubicBezTo>
                  <a:cubicBezTo>
                    <a:pt x="913" y="255"/>
                    <a:pt x="483" y="0"/>
                    <a:pt x="245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524;p56">
              <a:extLst>
                <a:ext uri="{FF2B5EF4-FFF2-40B4-BE49-F238E27FC236}">
                  <a16:creationId xmlns:a16="http://schemas.microsoft.com/office/drawing/2014/main" id="{68E9DF66-240F-517D-DD43-34D3A0F43D9C}"/>
                </a:ext>
              </a:extLst>
            </p:cNvPr>
            <p:cNvSpPr/>
            <p:nvPr/>
          </p:nvSpPr>
          <p:spPr>
            <a:xfrm>
              <a:off x="4171280" y="3726231"/>
              <a:ext cx="33681" cy="25723"/>
            </a:xfrm>
            <a:custGeom>
              <a:avLst/>
              <a:gdLst/>
              <a:ahLst/>
              <a:cxnLst/>
              <a:rect l="l" t="t" r="r" b="b"/>
              <a:pathLst>
                <a:path w="656" h="501" fill="none" extrusionOk="0">
                  <a:moveTo>
                    <a:pt x="655" y="501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525;p56">
              <a:extLst>
                <a:ext uri="{FF2B5EF4-FFF2-40B4-BE49-F238E27FC236}">
                  <a16:creationId xmlns:a16="http://schemas.microsoft.com/office/drawing/2014/main" id="{9625BFCB-770C-BB48-47AF-9FD47A761909}"/>
                </a:ext>
              </a:extLst>
            </p:cNvPr>
            <p:cNvSpPr/>
            <p:nvPr/>
          </p:nvSpPr>
          <p:spPr>
            <a:xfrm>
              <a:off x="4221391" y="4306974"/>
              <a:ext cx="24490" cy="31832"/>
            </a:xfrm>
            <a:custGeom>
              <a:avLst/>
              <a:gdLst/>
              <a:ahLst/>
              <a:cxnLst/>
              <a:rect l="l" t="t" r="r" b="b"/>
              <a:pathLst>
                <a:path w="477" h="620" fill="none" extrusionOk="0">
                  <a:moveTo>
                    <a:pt x="1" y="620"/>
                  </a:moveTo>
                  <a:lnTo>
                    <a:pt x="477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526;p56">
              <a:extLst>
                <a:ext uri="{FF2B5EF4-FFF2-40B4-BE49-F238E27FC236}">
                  <a16:creationId xmlns:a16="http://schemas.microsoft.com/office/drawing/2014/main" id="{C750E6D0-A574-2122-EF1B-F94C60E75F99}"/>
                </a:ext>
              </a:extLst>
            </p:cNvPr>
            <p:cNvSpPr/>
            <p:nvPr/>
          </p:nvSpPr>
          <p:spPr>
            <a:xfrm>
              <a:off x="4237307" y="4273447"/>
              <a:ext cx="61816" cy="44001"/>
            </a:xfrm>
            <a:custGeom>
              <a:avLst/>
              <a:gdLst/>
              <a:ahLst/>
              <a:cxnLst/>
              <a:rect l="l" t="t" r="r" b="b"/>
              <a:pathLst>
                <a:path w="1204" h="857" extrusionOk="0">
                  <a:moveTo>
                    <a:pt x="957" y="1"/>
                  </a:moveTo>
                  <a:cubicBezTo>
                    <a:pt x="717" y="1"/>
                    <a:pt x="282" y="255"/>
                    <a:pt x="191" y="356"/>
                  </a:cubicBezTo>
                  <a:cubicBezTo>
                    <a:pt x="72" y="487"/>
                    <a:pt x="0" y="666"/>
                    <a:pt x="24" y="832"/>
                  </a:cubicBezTo>
                  <a:cubicBezTo>
                    <a:pt x="77" y="849"/>
                    <a:pt x="133" y="856"/>
                    <a:pt x="189" y="856"/>
                  </a:cubicBezTo>
                  <a:cubicBezTo>
                    <a:pt x="662" y="856"/>
                    <a:pt x="1203" y="327"/>
                    <a:pt x="1107" y="82"/>
                  </a:cubicBezTo>
                  <a:cubicBezTo>
                    <a:pt x="1085" y="24"/>
                    <a:pt x="1030" y="1"/>
                    <a:pt x="957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527;p56">
              <a:extLst>
                <a:ext uri="{FF2B5EF4-FFF2-40B4-BE49-F238E27FC236}">
                  <a16:creationId xmlns:a16="http://schemas.microsoft.com/office/drawing/2014/main" id="{C220A149-A5B5-21BB-7ACA-94D6A3F82E5C}"/>
                </a:ext>
              </a:extLst>
            </p:cNvPr>
            <p:cNvSpPr/>
            <p:nvPr/>
          </p:nvSpPr>
          <p:spPr>
            <a:xfrm>
              <a:off x="4238488" y="4289261"/>
              <a:ext cx="34913" cy="26955"/>
            </a:xfrm>
            <a:custGeom>
              <a:avLst/>
              <a:gdLst/>
              <a:ahLst/>
              <a:cxnLst/>
              <a:rect l="l" t="t" r="r" b="b"/>
              <a:pathLst>
                <a:path w="680" h="525" fill="none" extrusionOk="0">
                  <a:moveTo>
                    <a:pt x="1" y="524"/>
                  </a:moveTo>
                  <a:lnTo>
                    <a:pt x="68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528;p56">
              <a:extLst>
                <a:ext uri="{FF2B5EF4-FFF2-40B4-BE49-F238E27FC236}">
                  <a16:creationId xmlns:a16="http://schemas.microsoft.com/office/drawing/2014/main" id="{6AAAAED5-2363-4012-E362-BD26242C85A9}"/>
                </a:ext>
              </a:extLst>
            </p:cNvPr>
            <p:cNvSpPr/>
            <p:nvPr/>
          </p:nvSpPr>
          <p:spPr>
            <a:xfrm>
              <a:off x="4221391" y="4085069"/>
              <a:ext cx="24490" cy="31832"/>
            </a:xfrm>
            <a:custGeom>
              <a:avLst/>
              <a:gdLst/>
              <a:ahLst/>
              <a:cxnLst/>
              <a:rect l="l" t="t" r="r" b="b"/>
              <a:pathLst>
                <a:path w="477" h="620" fill="none" extrusionOk="0">
                  <a:moveTo>
                    <a:pt x="1" y="620"/>
                  </a:moveTo>
                  <a:lnTo>
                    <a:pt x="477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529;p56">
              <a:extLst>
                <a:ext uri="{FF2B5EF4-FFF2-40B4-BE49-F238E27FC236}">
                  <a16:creationId xmlns:a16="http://schemas.microsoft.com/office/drawing/2014/main" id="{867801C6-8876-CED1-C4E4-09BE65637725}"/>
                </a:ext>
              </a:extLst>
            </p:cNvPr>
            <p:cNvSpPr/>
            <p:nvPr/>
          </p:nvSpPr>
          <p:spPr>
            <a:xfrm>
              <a:off x="4237307" y="4051798"/>
              <a:ext cx="61816" cy="43744"/>
            </a:xfrm>
            <a:custGeom>
              <a:avLst/>
              <a:gdLst/>
              <a:ahLst/>
              <a:cxnLst/>
              <a:rect l="l" t="t" r="r" b="b"/>
              <a:pathLst>
                <a:path w="1204" h="852" extrusionOk="0">
                  <a:moveTo>
                    <a:pt x="950" y="1"/>
                  </a:moveTo>
                  <a:cubicBezTo>
                    <a:pt x="708" y="1"/>
                    <a:pt x="281" y="252"/>
                    <a:pt x="191" y="351"/>
                  </a:cubicBezTo>
                  <a:cubicBezTo>
                    <a:pt x="72" y="482"/>
                    <a:pt x="0" y="661"/>
                    <a:pt x="24" y="827"/>
                  </a:cubicBezTo>
                  <a:cubicBezTo>
                    <a:pt x="77" y="844"/>
                    <a:pt x="133" y="851"/>
                    <a:pt x="190" y="851"/>
                  </a:cubicBezTo>
                  <a:cubicBezTo>
                    <a:pt x="662" y="851"/>
                    <a:pt x="1203" y="323"/>
                    <a:pt x="1107" y="89"/>
                  </a:cubicBezTo>
                  <a:cubicBezTo>
                    <a:pt x="1084" y="26"/>
                    <a:pt x="1026" y="1"/>
                    <a:pt x="950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530;p56">
              <a:extLst>
                <a:ext uri="{FF2B5EF4-FFF2-40B4-BE49-F238E27FC236}">
                  <a16:creationId xmlns:a16="http://schemas.microsoft.com/office/drawing/2014/main" id="{E12485AA-65C3-49A8-6234-18593B3EBC0B}"/>
                </a:ext>
              </a:extLst>
            </p:cNvPr>
            <p:cNvSpPr/>
            <p:nvPr/>
          </p:nvSpPr>
          <p:spPr>
            <a:xfrm>
              <a:off x="4238488" y="4067355"/>
              <a:ext cx="34913" cy="26955"/>
            </a:xfrm>
            <a:custGeom>
              <a:avLst/>
              <a:gdLst/>
              <a:ahLst/>
              <a:cxnLst/>
              <a:rect l="l" t="t" r="r" b="b"/>
              <a:pathLst>
                <a:path w="680" h="525" fill="none" extrusionOk="0">
                  <a:moveTo>
                    <a:pt x="1" y="524"/>
                  </a:moveTo>
                  <a:lnTo>
                    <a:pt x="68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531;p56">
              <a:extLst>
                <a:ext uri="{FF2B5EF4-FFF2-40B4-BE49-F238E27FC236}">
                  <a16:creationId xmlns:a16="http://schemas.microsoft.com/office/drawing/2014/main" id="{702A61A4-5617-F317-C91A-BE571619A68C}"/>
                </a:ext>
              </a:extLst>
            </p:cNvPr>
            <p:cNvSpPr/>
            <p:nvPr/>
          </p:nvSpPr>
          <p:spPr>
            <a:xfrm>
              <a:off x="4221391" y="3975656"/>
              <a:ext cx="24490" cy="31832"/>
            </a:xfrm>
            <a:custGeom>
              <a:avLst/>
              <a:gdLst/>
              <a:ahLst/>
              <a:cxnLst/>
              <a:rect l="l" t="t" r="r" b="b"/>
              <a:pathLst>
                <a:path w="477" h="620" fill="none" extrusionOk="0">
                  <a:moveTo>
                    <a:pt x="1" y="620"/>
                  </a:moveTo>
                  <a:lnTo>
                    <a:pt x="477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532;p56">
              <a:extLst>
                <a:ext uri="{FF2B5EF4-FFF2-40B4-BE49-F238E27FC236}">
                  <a16:creationId xmlns:a16="http://schemas.microsoft.com/office/drawing/2014/main" id="{AE6FACB6-49FB-2EED-0322-BD249C30DBBA}"/>
                </a:ext>
              </a:extLst>
            </p:cNvPr>
            <p:cNvSpPr/>
            <p:nvPr/>
          </p:nvSpPr>
          <p:spPr>
            <a:xfrm>
              <a:off x="4237307" y="3942129"/>
              <a:ext cx="61816" cy="44001"/>
            </a:xfrm>
            <a:custGeom>
              <a:avLst/>
              <a:gdLst/>
              <a:ahLst/>
              <a:cxnLst/>
              <a:rect l="l" t="t" r="r" b="b"/>
              <a:pathLst>
                <a:path w="1204" h="857" extrusionOk="0">
                  <a:moveTo>
                    <a:pt x="957" y="0"/>
                  </a:moveTo>
                  <a:cubicBezTo>
                    <a:pt x="717" y="0"/>
                    <a:pt x="282" y="255"/>
                    <a:pt x="191" y="356"/>
                  </a:cubicBezTo>
                  <a:cubicBezTo>
                    <a:pt x="72" y="487"/>
                    <a:pt x="0" y="665"/>
                    <a:pt x="24" y="832"/>
                  </a:cubicBezTo>
                  <a:cubicBezTo>
                    <a:pt x="77" y="849"/>
                    <a:pt x="133" y="856"/>
                    <a:pt x="189" y="856"/>
                  </a:cubicBezTo>
                  <a:cubicBezTo>
                    <a:pt x="662" y="856"/>
                    <a:pt x="1203" y="327"/>
                    <a:pt x="1107" y="82"/>
                  </a:cubicBezTo>
                  <a:cubicBezTo>
                    <a:pt x="1085" y="24"/>
                    <a:pt x="1030" y="0"/>
                    <a:pt x="957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533;p56">
              <a:extLst>
                <a:ext uri="{FF2B5EF4-FFF2-40B4-BE49-F238E27FC236}">
                  <a16:creationId xmlns:a16="http://schemas.microsoft.com/office/drawing/2014/main" id="{C5B3F37C-B317-C78B-7B63-B44A8C2060B6}"/>
                </a:ext>
              </a:extLst>
            </p:cNvPr>
            <p:cNvSpPr/>
            <p:nvPr/>
          </p:nvSpPr>
          <p:spPr>
            <a:xfrm>
              <a:off x="4238488" y="3957943"/>
              <a:ext cx="34913" cy="26955"/>
            </a:xfrm>
            <a:custGeom>
              <a:avLst/>
              <a:gdLst/>
              <a:ahLst/>
              <a:cxnLst/>
              <a:rect l="l" t="t" r="r" b="b"/>
              <a:pathLst>
                <a:path w="680" h="525" fill="none" extrusionOk="0">
                  <a:moveTo>
                    <a:pt x="1" y="524"/>
                  </a:moveTo>
                  <a:lnTo>
                    <a:pt x="68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534;p56">
              <a:extLst>
                <a:ext uri="{FF2B5EF4-FFF2-40B4-BE49-F238E27FC236}">
                  <a16:creationId xmlns:a16="http://schemas.microsoft.com/office/drawing/2014/main" id="{DF6597DA-4AD5-827F-4A8D-764B544F004F}"/>
                </a:ext>
              </a:extLst>
            </p:cNvPr>
            <p:cNvSpPr/>
            <p:nvPr/>
          </p:nvSpPr>
          <p:spPr>
            <a:xfrm>
              <a:off x="4221391" y="3830766"/>
              <a:ext cx="24490" cy="31832"/>
            </a:xfrm>
            <a:custGeom>
              <a:avLst/>
              <a:gdLst/>
              <a:ahLst/>
              <a:cxnLst/>
              <a:rect l="l" t="t" r="r" b="b"/>
              <a:pathLst>
                <a:path w="477" h="620" fill="none" extrusionOk="0">
                  <a:moveTo>
                    <a:pt x="1" y="620"/>
                  </a:moveTo>
                  <a:lnTo>
                    <a:pt x="477" y="1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535;p56">
              <a:extLst>
                <a:ext uri="{FF2B5EF4-FFF2-40B4-BE49-F238E27FC236}">
                  <a16:creationId xmlns:a16="http://schemas.microsoft.com/office/drawing/2014/main" id="{1947E959-298A-DCC8-5A06-43C910E762D9}"/>
                </a:ext>
              </a:extLst>
            </p:cNvPr>
            <p:cNvSpPr/>
            <p:nvPr/>
          </p:nvSpPr>
          <p:spPr>
            <a:xfrm>
              <a:off x="4237307" y="3797752"/>
              <a:ext cx="61816" cy="43898"/>
            </a:xfrm>
            <a:custGeom>
              <a:avLst/>
              <a:gdLst/>
              <a:ahLst/>
              <a:cxnLst/>
              <a:rect l="l" t="t" r="r" b="b"/>
              <a:pathLst>
                <a:path w="1204" h="855" extrusionOk="0">
                  <a:moveTo>
                    <a:pt x="953" y="1"/>
                  </a:moveTo>
                  <a:cubicBezTo>
                    <a:pt x="711" y="1"/>
                    <a:pt x="281" y="246"/>
                    <a:pt x="191" y="346"/>
                  </a:cubicBezTo>
                  <a:cubicBezTo>
                    <a:pt x="72" y="477"/>
                    <a:pt x="0" y="656"/>
                    <a:pt x="24" y="834"/>
                  </a:cubicBezTo>
                  <a:cubicBezTo>
                    <a:pt x="74" y="848"/>
                    <a:pt x="125" y="855"/>
                    <a:pt x="178" y="855"/>
                  </a:cubicBezTo>
                  <a:cubicBezTo>
                    <a:pt x="654" y="855"/>
                    <a:pt x="1204" y="320"/>
                    <a:pt x="1107" y="84"/>
                  </a:cubicBezTo>
                  <a:cubicBezTo>
                    <a:pt x="1085" y="25"/>
                    <a:pt x="1028" y="1"/>
                    <a:pt x="953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536;p56">
              <a:extLst>
                <a:ext uri="{FF2B5EF4-FFF2-40B4-BE49-F238E27FC236}">
                  <a16:creationId xmlns:a16="http://schemas.microsoft.com/office/drawing/2014/main" id="{F091667D-B9EE-B208-5A10-0D79302EF2E3}"/>
                </a:ext>
              </a:extLst>
            </p:cNvPr>
            <p:cNvSpPr/>
            <p:nvPr/>
          </p:nvSpPr>
          <p:spPr>
            <a:xfrm>
              <a:off x="4238488" y="3813053"/>
              <a:ext cx="34913" cy="27571"/>
            </a:xfrm>
            <a:custGeom>
              <a:avLst/>
              <a:gdLst/>
              <a:ahLst/>
              <a:cxnLst/>
              <a:rect l="l" t="t" r="r" b="b"/>
              <a:pathLst>
                <a:path w="680" h="537" fill="none" extrusionOk="0">
                  <a:moveTo>
                    <a:pt x="1" y="536"/>
                  </a:moveTo>
                  <a:lnTo>
                    <a:pt x="680" y="0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537;p56">
              <a:extLst>
                <a:ext uri="{FF2B5EF4-FFF2-40B4-BE49-F238E27FC236}">
                  <a16:creationId xmlns:a16="http://schemas.microsoft.com/office/drawing/2014/main" id="{4EC70BCF-0157-6607-3D26-4952491C9486}"/>
                </a:ext>
              </a:extLst>
            </p:cNvPr>
            <p:cNvSpPr/>
            <p:nvPr/>
          </p:nvSpPr>
          <p:spPr>
            <a:xfrm>
              <a:off x="4221391" y="3717092"/>
              <a:ext cx="24490" cy="31832"/>
            </a:xfrm>
            <a:custGeom>
              <a:avLst/>
              <a:gdLst/>
              <a:ahLst/>
              <a:cxnLst/>
              <a:rect l="l" t="t" r="r" b="b"/>
              <a:pathLst>
                <a:path w="477" h="620" fill="none" extrusionOk="0">
                  <a:moveTo>
                    <a:pt x="1" y="619"/>
                  </a:moveTo>
                  <a:lnTo>
                    <a:pt x="477" y="0"/>
                  </a:lnTo>
                </a:path>
              </a:pathLst>
            </a:custGeom>
            <a:noFill/>
            <a:ln w="7450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538;p56">
              <a:extLst>
                <a:ext uri="{FF2B5EF4-FFF2-40B4-BE49-F238E27FC236}">
                  <a16:creationId xmlns:a16="http://schemas.microsoft.com/office/drawing/2014/main" id="{452CE16E-EC85-0C89-CC2D-32DAF4F5D68D}"/>
                </a:ext>
              </a:extLst>
            </p:cNvPr>
            <p:cNvSpPr/>
            <p:nvPr/>
          </p:nvSpPr>
          <p:spPr>
            <a:xfrm>
              <a:off x="4237307" y="3684078"/>
              <a:ext cx="61816" cy="43898"/>
            </a:xfrm>
            <a:custGeom>
              <a:avLst/>
              <a:gdLst/>
              <a:ahLst/>
              <a:cxnLst/>
              <a:rect l="l" t="t" r="r" b="b"/>
              <a:pathLst>
                <a:path w="1204" h="855" extrusionOk="0">
                  <a:moveTo>
                    <a:pt x="953" y="0"/>
                  </a:moveTo>
                  <a:cubicBezTo>
                    <a:pt x="711" y="0"/>
                    <a:pt x="281" y="246"/>
                    <a:pt x="191" y="345"/>
                  </a:cubicBezTo>
                  <a:cubicBezTo>
                    <a:pt x="72" y="476"/>
                    <a:pt x="0" y="655"/>
                    <a:pt x="24" y="834"/>
                  </a:cubicBezTo>
                  <a:cubicBezTo>
                    <a:pt x="74" y="848"/>
                    <a:pt x="125" y="854"/>
                    <a:pt x="178" y="854"/>
                  </a:cubicBezTo>
                  <a:cubicBezTo>
                    <a:pt x="654" y="854"/>
                    <a:pt x="1204" y="319"/>
                    <a:pt x="1107" y="84"/>
                  </a:cubicBezTo>
                  <a:cubicBezTo>
                    <a:pt x="1085" y="24"/>
                    <a:pt x="1028" y="0"/>
                    <a:pt x="953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539;p56">
              <a:extLst>
                <a:ext uri="{FF2B5EF4-FFF2-40B4-BE49-F238E27FC236}">
                  <a16:creationId xmlns:a16="http://schemas.microsoft.com/office/drawing/2014/main" id="{D907DDC2-DBF3-57C5-A37C-551C93F31360}"/>
                </a:ext>
              </a:extLst>
            </p:cNvPr>
            <p:cNvSpPr/>
            <p:nvPr/>
          </p:nvSpPr>
          <p:spPr>
            <a:xfrm>
              <a:off x="4238488" y="3699327"/>
              <a:ext cx="34913" cy="27571"/>
            </a:xfrm>
            <a:custGeom>
              <a:avLst/>
              <a:gdLst/>
              <a:ahLst/>
              <a:cxnLst/>
              <a:rect l="l" t="t" r="r" b="b"/>
              <a:pathLst>
                <a:path w="680" h="537" fill="none" extrusionOk="0">
                  <a:moveTo>
                    <a:pt x="1" y="537"/>
                  </a:moveTo>
                  <a:lnTo>
                    <a:pt x="68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540;p56">
              <a:extLst>
                <a:ext uri="{FF2B5EF4-FFF2-40B4-BE49-F238E27FC236}">
                  <a16:creationId xmlns:a16="http://schemas.microsoft.com/office/drawing/2014/main" id="{EC05C041-1E81-634B-CB49-63555BD0E703}"/>
                </a:ext>
              </a:extLst>
            </p:cNvPr>
            <p:cNvSpPr/>
            <p:nvPr/>
          </p:nvSpPr>
          <p:spPr>
            <a:xfrm>
              <a:off x="4218926" y="3633351"/>
              <a:ext cx="61252" cy="43898"/>
            </a:xfrm>
            <a:custGeom>
              <a:avLst/>
              <a:gdLst/>
              <a:ahLst/>
              <a:cxnLst/>
              <a:rect l="l" t="t" r="r" b="b"/>
              <a:pathLst>
                <a:path w="1193" h="855" extrusionOk="0">
                  <a:moveTo>
                    <a:pt x="944" y="0"/>
                  </a:moveTo>
                  <a:cubicBezTo>
                    <a:pt x="705" y="0"/>
                    <a:pt x="279" y="248"/>
                    <a:pt x="179" y="357"/>
                  </a:cubicBezTo>
                  <a:cubicBezTo>
                    <a:pt x="60" y="488"/>
                    <a:pt x="1" y="655"/>
                    <a:pt x="13" y="833"/>
                  </a:cubicBezTo>
                  <a:cubicBezTo>
                    <a:pt x="63" y="848"/>
                    <a:pt x="116" y="855"/>
                    <a:pt x="169" y="855"/>
                  </a:cubicBezTo>
                  <a:cubicBezTo>
                    <a:pt x="644" y="855"/>
                    <a:pt x="1193" y="329"/>
                    <a:pt x="1096" y="83"/>
                  </a:cubicBezTo>
                  <a:cubicBezTo>
                    <a:pt x="1074" y="24"/>
                    <a:pt x="1018" y="0"/>
                    <a:pt x="944" y="0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541;p56">
              <a:extLst>
                <a:ext uri="{FF2B5EF4-FFF2-40B4-BE49-F238E27FC236}">
                  <a16:creationId xmlns:a16="http://schemas.microsoft.com/office/drawing/2014/main" id="{7C4FD3D3-2E20-09CA-4B60-D936239DB603}"/>
                </a:ext>
              </a:extLst>
            </p:cNvPr>
            <p:cNvSpPr/>
            <p:nvPr/>
          </p:nvSpPr>
          <p:spPr>
            <a:xfrm>
              <a:off x="4219542" y="3648600"/>
              <a:ext cx="35529" cy="27571"/>
            </a:xfrm>
            <a:custGeom>
              <a:avLst/>
              <a:gdLst/>
              <a:ahLst/>
              <a:cxnLst/>
              <a:rect l="l" t="t" r="r" b="b"/>
              <a:pathLst>
                <a:path w="692" h="537" fill="none" extrusionOk="0">
                  <a:moveTo>
                    <a:pt x="1" y="536"/>
                  </a:moveTo>
                  <a:lnTo>
                    <a:pt x="691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542;p56">
              <a:extLst>
                <a:ext uri="{FF2B5EF4-FFF2-40B4-BE49-F238E27FC236}">
                  <a16:creationId xmlns:a16="http://schemas.microsoft.com/office/drawing/2014/main" id="{86202786-DCC7-AB8D-E0E6-92533B084B00}"/>
                </a:ext>
              </a:extLst>
            </p:cNvPr>
            <p:cNvSpPr/>
            <p:nvPr/>
          </p:nvSpPr>
          <p:spPr>
            <a:xfrm>
              <a:off x="4176157" y="3618308"/>
              <a:ext cx="55142" cy="59711"/>
            </a:xfrm>
            <a:custGeom>
              <a:avLst/>
              <a:gdLst/>
              <a:ahLst/>
              <a:cxnLst/>
              <a:rect l="l" t="t" r="r" b="b"/>
              <a:pathLst>
                <a:path w="1074" h="1163" extrusionOk="0">
                  <a:moveTo>
                    <a:pt x="297" y="1"/>
                  </a:moveTo>
                  <a:cubicBezTo>
                    <a:pt x="281" y="1"/>
                    <a:pt x="265" y="3"/>
                    <a:pt x="250" y="7"/>
                  </a:cubicBezTo>
                  <a:cubicBezTo>
                    <a:pt x="0" y="67"/>
                    <a:pt x="298" y="805"/>
                    <a:pt x="429" y="936"/>
                  </a:cubicBezTo>
                  <a:cubicBezTo>
                    <a:pt x="536" y="1079"/>
                    <a:pt x="703" y="1150"/>
                    <a:pt x="882" y="1162"/>
                  </a:cubicBezTo>
                  <a:lnTo>
                    <a:pt x="882" y="1150"/>
                  </a:lnTo>
                  <a:cubicBezTo>
                    <a:pt x="1073" y="699"/>
                    <a:pt x="591" y="1"/>
                    <a:pt x="297" y="1"/>
                  </a:cubicBezTo>
                  <a:close/>
                </a:path>
              </a:pathLst>
            </a:custGeom>
            <a:solidFill>
              <a:srgbClr val="6453C2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543;p56">
              <a:extLst>
                <a:ext uri="{FF2B5EF4-FFF2-40B4-BE49-F238E27FC236}">
                  <a16:creationId xmlns:a16="http://schemas.microsoft.com/office/drawing/2014/main" id="{779C535E-2D84-53C8-65F1-B8C2EBB7650A}"/>
                </a:ext>
              </a:extLst>
            </p:cNvPr>
            <p:cNvSpPr/>
            <p:nvPr/>
          </p:nvSpPr>
          <p:spPr>
            <a:xfrm>
              <a:off x="4198184" y="3640026"/>
              <a:ext cx="23258" cy="37377"/>
            </a:xfrm>
            <a:custGeom>
              <a:avLst/>
              <a:gdLst/>
              <a:ahLst/>
              <a:cxnLst/>
              <a:rect l="l" t="t" r="r" b="b"/>
              <a:pathLst>
                <a:path w="453" h="728" fill="none" extrusionOk="0">
                  <a:moveTo>
                    <a:pt x="453" y="727"/>
                  </a:moveTo>
                  <a:lnTo>
                    <a:pt x="0" y="1"/>
                  </a:lnTo>
                </a:path>
              </a:pathLst>
            </a:custGeom>
            <a:noFill/>
            <a:ln w="17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544;p56">
              <a:extLst>
                <a:ext uri="{FF2B5EF4-FFF2-40B4-BE49-F238E27FC236}">
                  <a16:creationId xmlns:a16="http://schemas.microsoft.com/office/drawing/2014/main" id="{0FCDB29C-CEE5-7FC6-C94B-F5FC1D7A67D9}"/>
                </a:ext>
              </a:extLst>
            </p:cNvPr>
            <p:cNvSpPr/>
            <p:nvPr/>
          </p:nvSpPr>
          <p:spPr>
            <a:xfrm>
              <a:off x="4163322" y="4401754"/>
              <a:ext cx="98475" cy="198695"/>
            </a:xfrm>
            <a:custGeom>
              <a:avLst/>
              <a:gdLst/>
              <a:ahLst/>
              <a:cxnLst/>
              <a:rect l="l" t="t" r="r" b="b"/>
              <a:pathLst>
                <a:path w="1918" h="3870" extrusionOk="0">
                  <a:moveTo>
                    <a:pt x="0" y="0"/>
                  </a:moveTo>
                  <a:lnTo>
                    <a:pt x="191" y="3870"/>
                  </a:lnTo>
                  <a:lnTo>
                    <a:pt x="1727" y="3870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263238"/>
            </a:solidFill>
            <a:ln w="3875" cap="flat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545;p56">
              <a:extLst>
                <a:ext uri="{FF2B5EF4-FFF2-40B4-BE49-F238E27FC236}">
                  <a16:creationId xmlns:a16="http://schemas.microsoft.com/office/drawing/2014/main" id="{BAE410A7-E094-E80B-7D07-A5884E39A057}"/>
                </a:ext>
              </a:extLst>
            </p:cNvPr>
            <p:cNvSpPr/>
            <p:nvPr/>
          </p:nvSpPr>
          <p:spPr>
            <a:xfrm>
              <a:off x="840853" y="3344187"/>
              <a:ext cx="433485" cy="1256248"/>
            </a:xfrm>
            <a:custGeom>
              <a:avLst/>
              <a:gdLst/>
              <a:ahLst/>
              <a:cxnLst/>
              <a:rect l="l" t="t" r="r" b="b"/>
              <a:pathLst>
                <a:path w="8443" h="24468" extrusionOk="0">
                  <a:moveTo>
                    <a:pt x="1" y="0"/>
                  </a:moveTo>
                  <a:lnTo>
                    <a:pt x="1" y="24468"/>
                  </a:lnTo>
                  <a:lnTo>
                    <a:pt x="8442" y="24468"/>
                  </a:lnTo>
                  <a:lnTo>
                    <a:pt x="8442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546;p56">
              <a:extLst>
                <a:ext uri="{FF2B5EF4-FFF2-40B4-BE49-F238E27FC236}">
                  <a16:creationId xmlns:a16="http://schemas.microsoft.com/office/drawing/2014/main" id="{58594453-9406-97BD-599E-069B8BB66F5A}"/>
                </a:ext>
              </a:extLst>
            </p:cNvPr>
            <p:cNvSpPr/>
            <p:nvPr/>
          </p:nvSpPr>
          <p:spPr>
            <a:xfrm>
              <a:off x="878795" y="3451134"/>
              <a:ext cx="352774" cy="214047"/>
            </a:xfrm>
            <a:custGeom>
              <a:avLst/>
              <a:gdLst/>
              <a:ahLst/>
              <a:cxnLst/>
              <a:rect l="l" t="t" r="r" b="b"/>
              <a:pathLst>
                <a:path w="6871" h="4169" extrusionOk="0">
                  <a:moveTo>
                    <a:pt x="0" y="1"/>
                  </a:moveTo>
                  <a:lnTo>
                    <a:pt x="0" y="4168"/>
                  </a:lnTo>
                  <a:lnTo>
                    <a:pt x="6870" y="4168"/>
                  </a:lnTo>
                  <a:lnTo>
                    <a:pt x="6870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547;p56">
              <a:extLst>
                <a:ext uri="{FF2B5EF4-FFF2-40B4-BE49-F238E27FC236}">
                  <a16:creationId xmlns:a16="http://schemas.microsoft.com/office/drawing/2014/main" id="{30C85D1A-A8BC-0F97-6A01-348AE8272616}"/>
                </a:ext>
              </a:extLst>
            </p:cNvPr>
            <p:cNvSpPr/>
            <p:nvPr/>
          </p:nvSpPr>
          <p:spPr>
            <a:xfrm>
              <a:off x="1012031" y="3520242"/>
              <a:ext cx="85639" cy="75217"/>
            </a:xfrm>
            <a:custGeom>
              <a:avLst/>
              <a:gdLst/>
              <a:ahLst/>
              <a:cxnLst/>
              <a:rect l="l" t="t" r="r" b="b"/>
              <a:pathLst>
                <a:path w="1668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1668" y="146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548;p56">
              <a:extLst>
                <a:ext uri="{FF2B5EF4-FFF2-40B4-BE49-F238E27FC236}">
                  <a16:creationId xmlns:a16="http://schemas.microsoft.com/office/drawing/2014/main" id="{BC5C9E2D-6272-6500-ADBA-6F6CA7F93369}"/>
                </a:ext>
              </a:extLst>
            </p:cNvPr>
            <p:cNvSpPr/>
            <p:nvPr/>
          </p:nvSpPr>
          <p:spPr>
            <a:xfrm>
              <a:off x="1027331" y="3533694"/>
              <a:ext cx="55039" cy="48313"/>
            </a:xfrm>
            <a:custGeom>
              <a:avLst/>
              <a:gdLst/>
              <a:ahLst/>
              <a:cxnLst/>
              <a:rect l="l" t="t" r="r" b="b"/>
              <a:pathLst>
                <a:path w="1072" h="941" extrusionOk="0">
                  <a:moveTo>
                    <a:pt x="0" y="0"/>
                  </a:moveTo>
                  <a:lnTo>
                    <a:pt x="0" y="941"/>
                  </a:lnTo>
                  <a:lnTo>
                    <a:pt x="1072" y="94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549;p56">
              <a:extLst>
                <a:ext uri="{FF2B5EF4-FFF2-40B4-BE49-F238E27FC236}">
                  <a16:creationId xmlns:a16="http://schemas.microsoft.com/office/drawing/2014/main" id="{EF675C63-C0BC-32A4-1FF5-BA40BF9330D1}"/>
                </a:ext>
              </a:extLst>
            </p:cNvPr>
            <p:cNvSpPr/>
            <p:nvPr/>
          </p:nvSpPr>
          <p:spPr>
            <a:xfrm>
              <a:off x="878795" y="3701792"/>
              <a:ext cx="352774" cy="213996"/>
            </a:xfrm>
            <a:custGeom>
              <a:avLst/>
              <a:gdLst/>
              <a:ahLst/>
              <a:cxnLst/>
              <a:rect l="l" t="t" r="r" b="b"/>
              <a:pathLst>
                <a:path w="6871" h="4168" extrusionOk="0">
                  <a:moveTo>
                    <a:pt x="0" y="0"/>
                  </a:moveTo>
                  <a:lnTo>
                    <a:pt x="0" y="4168"/>
                  </a:lnTo>
                  <a:lnTo>
                    <a:pt x="6870" y="4168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550;p56">
              <a:extLst>
                <a:ext uri="{FF2B5EF4-FFF2-40B4-BE49-F238E27FC236}">
                  <a16:creationId xmlns:a16="http://schemas.microsoft.com/office/drawing/2014/main" id="{87BCFC9F-C1F2-DF8D-5F43-9799E1B28380}"/>
                </a:ext>
              </a:extLst>
            </p:cNvPr>
            <p:cNvSpPr/>
            <p:nvPr/>
          </p:nvSpPr>
          <p:spPr>
            <a:xfrm>
              <a:off x="1012031" y="3771465"/>
              <a:ext cx="85639" cy="74652"/>
            </a:xfrm>
            <a:custGeom>
              <a:avLst/>
              <a:gdLst/>
              <a:ahLst/>
              <a:cxnLst/>
              <a:rect l="l" t="t" r="r" b="b"/>
              <a:pathLst>
                <a:path w="1668" h="1454" extrusionOk="0">
                  <a:moveTo>
                    <a:pt x="1" y="1"/>
                  </a:moveTo>
                  <a:lnTo>
                    <a:pt x="1" y="1453"/>
                  </a:lnTo>
                  <a:lnTo>
                    <a:pt x="1668" y="145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551;p56">
              <a:extLst>
                <a:ext uri="{FF2B5EF4-FFF2-40B4-BE49-F238E27FC236}">
                  <a16:creationId xmlns:a16="http://schemas.microsoft.com/office/drawing/2014/main" id="{74936915-C8B7-33ED-15F2-EBA868FD6875}"/>
                </a:ext>
              </a:extLst>
            </p:cNvPr>
            <p:cNvSpPr/>
            <p:nvPr/>
          </p:nvSpPr>
          <p:spPr>
            <a:xfrm>
              <a:off x="1027331" y="3784916"/>
              <a:ext cx="55039" cy="48365"/>
            </a:xfrm>
            <a:custGeom>
              <a:avLst/>
              <a:gdLst/>
              <a:ahLst/>
              <a:cxnLst/>
              <a:rect l="l" t="t" r="r" b="b"/>
              <a:pathLst>
                <a:path w="1072" h="942" extrusionOk="0">
                  <a:moveTo>
                    <a:pt x="0" y="1"/>
                  </a:moveTo>
                  <a:lnTo>
                    <a:pt x="0" y="941"/>
                  </a:lnTo>
                  <a:lnTo>
                    <a:pt x="1072" y="94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552;p56">
              <a:extLst>
                <a:ext uri="{FF2B5EF4-FFF2-40B4-BE49-F238E27FC236}">
                  <a16:creationId xmlns:a16="http://schemas.microsoft.com/office/drawing/2014/main" id="{B49485A6-86E5-4C08-58FA-F67511CD8754}"/>
                </a:ext>
              </a:extLst>
            </p:cNvPr>
            <p:cNvSpPr/>
            <p:nvPr/>
          </p:nvSpPr>
          <p:spPr>
            <a:xfrm>
              <a:off x="878795" y="3953014"/>
              <a:ext cx="352774" cy="213431"/>
            </a:xfrm>
            <a:custGeom>
              <a:avLst/>
              <a:gdLst/>
              <a:ahLst/>
              <a:cxnLst/>
              <a:rect l="l" t="t" r="r" b="b"/>
              <a:pathLst>
                <a:path w="6871" h="4157" extrusionOk="0">
                  <a:moveTo>
                    <a:pt x="0" y="1"/>
                  </a:moveTo>
                  <a:lnTo>
                    <a:pt x="0" y="4156"/>
                  </a:lnTo>
                  <a:lnTo>
                    <a:pt x="6870" y="4156"/>
                  </a:lnTo>
                  <a:lnTo>
                    <a:pt x="6870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553;p56">
              <a:extLst>
                <a:ext uri="{FF2B5EF4-FFF2-40B4-BE49-F238E27FC236}">
                  <a16:creationId xmlns:a16="http://schemas.microsoft.com/office/drawing/2014/main" id="{E92A768E-9168-01D7-5383-F5372090EE0A}"/>
                </a:ext>
              </a:extLst>
            </p:cNvPr>
            <p:cNvSpPr/>
            <p:nvPr/>
          </p:nvSpPr>
          <p:spPr>
            <a:xfrm>
              <a:off x="1012031" y="4022122"/>
              <a:ext cx="85639" cy="75217"/>
            </a:xfrm>
            <a:custGeom>
              <a:avLst/>
              <a:gdLst/>
              <a:ahLst/>
              <a:cxnLst/>
              <a:rect l="l" t="t" r="r" b="b"/>
              <a:pathLst>
                <a:path w="1668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1668" y="146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554;p56">
              <a:extLst>
                <a:ext uri="{FF2B5EF4-FFF2-40B4-BE49-F238E27FC236}">
                  <a16:creationId xmlns:a16="http://schemas.microsoft.com/office/drawing/2014/main" id="{D836C8C9-5E3B-89B6-0553-0C2766E632B7}"/>
                </a:ext>
              </a:extLst>
            </p:cNvPr>
            <p:cNvSpPr/>
            <p:nvPr/>
          </p:nvSpPr>
          <p:spPr>
            <a:xfrm>
              <a:off x="1027331" y="4035574"/>
              <a:ext cx="55039" cy="48313"/>
            </a:xfrm>
            <a:custGeom>
              <a:avLst/>
              <a:gdLst/>
              <a:ahLst/>
              <a:cxnLst/>
              <a:rect l="l" t="t" r="r" b="b"/>
              <a:pathLst>
                <a:path w="1072" h="941" extrusionOk="0">
                  <a:moveTo>
                    <a:pt x="0" y="0"/>
                  </a:moveTo>
                  <a:lnTo>
                    <a:pt x="0" y="941"/>
                  </a:lnTo>
                  <a:lnTo>
                    <a:pt x="1072" y="94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555;p56">
              <a:extLst>
                <a:ext uri="{FF2B5EF4-FFF2-40B4-BE49-F238E27FC236}">
                  <a16:creationId xmlns:a16="http://schemas.microsoft.com/office/drawing/2014/main" id="{A45B904D-091A-C380-731E-8054036E48DE}"/>
                </a:ext>
              </a:extLst>
            </p:cNvPr>
            <p:cNvSpPr/>
            <p:nvPr/>
          </p:nvSpPr>
          <p:spPr>
            <a:xfrm>
              <a:off x="878795" y="4203671"/>
              <a:ext cx="352774" cy="213996"/>
            </a:xfrm>
            <a:custGeom>
              <a:avLst/>
              <a:gdLst/>
              <a:ahLst/>
              <a:cxnLst/>
              <a:rect l="l" t="t" r="r" b="b"/>
              <a:pathLst>
                <a:path w="6871" h="4168" extrusionOk="0">
                  <a:moveTo>
                    <a:pt x="0" y="0"/>
                  </a:moveTo>
                  <a:lnTo>
                    <a:pt x="0" y="4168"/>
                  </a:lnTo>
                  <a:lnTo>
                    <a:pt x="6870" y="4168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556;p56">
              <a:extLst>
                <a:ext uri="{FF2B5EF4-FFF2-40B4-BE49-F238E27FC236}">
                  <a16:creationId xmlns:a16="http://schemas.microsoft.com/office/drawing/2014/main" id="{7C973042-F47D-D23A-BD08-0D7989D81AC5}"/>
                </a:ext>
              </a:extLst>
            </p:cNvPr>
            <p:cNvSpPr/>
            <p:nvPr/>
          </p:nvSpPr>
          <p:spPr>
            <a:xfrm>
              <a:off x="1012031" y="4273344"/>
              <a:ext cx="85639" cy="74652"/>
            </a:xfrm>
            <a:custGeom>
              <a:avLst/>
              <a:gdLst/>
              <a:ahLst/>
              <a:cxnLst/>
              <a:rect l="l" t="t" r="r" b="b"/>
              <a:pathLst>
                <a:path w="1668" h="1454" extrusionOk="0">
                  <a:moveTo>
                    <a:pt x="1" y="1"/>
                  </a:moveTo>
                  <a:lnTo>
                    <a:pt x="1" y="1453"/>
                  </a:lnTo>
                  <a:lnTo>
                    <a:pt x="1668" y="145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557;p56">
              <a:extLst>
                <a:ext uri="{FF2B5EF4-FFF2-40B4-BE49-F238E27FC236}">
                  <a16:creationId xmlns:a16="http://schemas.microsoft.com/office/drawing/2014/main" id="{580AD414-78CB-FD21-F793-0751A30A24E9}"/>
                </a:ext>
              </a:extLst>
            </p:cNvPr>
            <p:cNvSpPr/>
            <p:nvPr/>
          </p:nvSpPr>
          <p:spPr>
            <a:xfrm>
              <a:off x="1027331" y="4286796"/>
              <a:ext cx="55039" cy="47749"/>
            </a:xfrm>
            <a:custGeom>
              <a:avLst/>
              <a:gdLst/>
              <a:ahLst/>
              <a:cxnLst/>
              <a:rect l="l" t="t" r="r" b="b"/>
              <a:pathLst>
                <a:path w="1072" h="930" extrusionOk="0">
                  <a:moveTo>
                    <a:pt x="0" y="1"/>
                  </a:moveTo>
                  <a:lnTo>
                    <a:pt x="0" y="929"/>
                  </a:lnTo>
                  <a:lnTo>
                    <a:pt x="1072" y="929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558;p56">
              <a:extLst>
                <a:ext uri="{FF2B5EF4-FFF2-40B4-BE49-F238E27FC236}">
                  <a16:creationId xmlns:a16="http://schemas.microsoft.com/office/drawing/2014/main" id="{3E4D4901-4B9B-5229-19ED-190D67524993}"/>
                </a:ext>
              </a:extLst>
            </p:cNvPr>
            <p:cNvSpPr/>
            <p:nvPr/>
          </p:nvSpPr>
          <p:spPr>
            <a:xfrm>
              <a:off x="870837" y="3178502"/>
              <a:ext cx="195666" cy="163885"/>
            </a:xfrm>
            <a:custGeom>
              <a:avLst/>
              <a:gdLst/>
              <a:ahLst/>
              <a:cxnLst/>
              <a:rect l="l" t="t" r="r" b="b"/>
              <a:pathLst>
                <a:path w="3811" h="3192" fill="none" extrusionOk="0">
                  <a:moveTo>
                    <a:pt x="0" y="1"/>
                  </a:moveTo>
                  <a:lnTo>
                    <a:pt x="3810" y="1"/>
                  </a:lnTo>
                  <a:lnTo>
                    <a:pt x="3810" y="3192"/>
                  </a:lnTo>
                  <a:lnTo>
                    <a:pt x="0" y="3192"/>
                  </a:lnTo>
                  <a:close/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559;p56">
              <a:extLst>
                <a:ext uri="{FF2B5EF4-FFF2-40B4-BE49-F238E27FC236}">
                  <a16:creationId xmlns:a16="http://schemas.microsoft.com/office/drawing/2014/main" id="{A750D8D9-B373-57DE-CF95-4931E7613A98}"/>
                </a:ext>
              </a:extLst>
            </p:cNvPr>
            <p:cNvSpPr/>
            <p:nvPr/>
          </p:nvSpPr>
          <p:spPr>
            <a:xfrm>
              <a:off x="870837" y="3178502"/>
              <a:ext cx="195666" cy="163885"/>
            </a:xfrm>
            <a:custGeom>
              <a:avLst/>
              <a:gdLst/>
              <a:ahLst/>
              <a:cxnLst/>
              <a:rect l="l" t="t" r="r" b="b"/>
              <a:pathLst>
                <a:path w="3811" h="3192" extrusionOk="0">
                  <a:moveTo>
                    <a:pt x="0" y="1"/>
                  </a:moveTo>
                  <a:lnTo>
                    <a:pt x="0" y="3192"/>
                  </a:lnTo>
                  <a:lnTo>
                    <a:pt x="3810" y="3192"/>
                  </a:lnTo>
                  <a:lnTo>
                    <a:pt x="3810" y="1906"/>
                  </a:lnTo>
                  <a:lnTo>
                    <a:pt x="2001" y="1906"/>
                  </a:lnTo>
                  <a:lnTo>
                    <a:pt x="1191" y="36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560;p56">
              <a:extLst>
                <a:ext uri="{FF2B5EF4-FFF2-40B4-BE49-F238E27FC236}">
                  <a16:creationId xmlns:a16="http://schemas.microsoft.com/office/drawing/2014/main" id="{3FBFD758-21DB-7214-4826-C34EC097C6C5}"/>
                </a:ext>
              </a:extLst>
            </p:cNvPr>
            <p:cNvSpPr/>
            <p:nvPr/>
          </p:nvSpPr>
          <p:spPr>
            <a:xfrm>
              <a:off x="1160002" y="3260446"/>
              <a:ext cx="68491" cy="83791"/>
            </a:xfrm>
            <a:custGeom>
              <a:avLst/>
              <a:gdLst/>
              <a:ahLst/>
              <a:cxnLst/>
              <a:rect l="l" t="t" r="r" b="b"/>
              <a:pathLst>
                <a:path w="1334" h="1632" extrusionOk="0">
                  <a:moveTo>
                    <a:pt x="0" y="0"/>
                  </a:moveTo>
                  <a:lnTo>
                    <a:pt x="0" y="1631"/>
                  </a:lnTo>
                  <a:lnTo>
                    <a:pt x="1334" y="1631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561;p56">
              <a:extLst>
                <a:ext uri="{FF2B5EF4-FFF2-40B4-BE49-F238E27FC236}">
                  <a16:creationId xmlns:a16="http://schemas.microsoft.com/office/drawing/2014/main" id="{E33ED8F2-BD40-0810-5A49-20CA6277FE7A}"/>
                </a:ext>
              </a:extLst>
            </p:cNvPr>
            <p:cNvSpPr/>
            <p:nvPr/>
          </p:nvSpPr>
          <p:spPr>
            <a:xfrm>
              <a:off x="1166676" y="3089268"/>
              <a:ext cx="68542" cy="122298"/>
            </a:xfrm>
            <a:custGeom>
              <a:avLst/>
              <a:gdLst/>
              <a:ahLst/>
              <a:cxnLst/>
              <a:rect l="l" t="t" r="r" b="b"/>
              <a:pathLst>
                <a:path w="1335" h="2382" extrusionOk="0">
                  <a:moveTo>
                    <a:pt x="668" y="0"/>
                  </a:moveTo>
                  <a:cubicBezTo>
                    <a:pt x="668" y="0"/>
                    <a:pt x="1" y="751"/>
                    <a:pt x="1" y="1286"/>
                  </a:cubicBezTo>
                  <a:cubicBezTo>
                    <a:pt x="1" y="1822"/>
                    <a:pt x="501" y="2382"/>
                    <a:pt x="501" y="2382"/>
                  </a:cubicBezTo>
                  <a:cubicBezTo>
                    <a:pt x="501" y="2382"/>
                    <a:pt x="1073" y="2084"/>
                    <a:pt x="1204" y="1548"/>
                  </a:cubicBezTo>
                  <a:cubicBezTo>
                    <a:pt x="1334" y="1012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562;p56">
              <a:extLst>
                <a:ext uri="{FF2B5EF4-FFF2-40B4-BE49-F238E27FC236}">
                  <a16:creationId xmlns:a16="http://schemas.microsoft.com/office/drawing/2014/main" id="{7C02F261-4FCB-4C96-3F7F-45EBA4B69E08}"/>
                </a:ext>
              </a:extLst>
            </p:cNvPr>
            <p:cNvSpPr/>
            <p:nvPr/>
          </p:nvSpPr>
          <p:spPr>
            <a:xfrm>
              <a:off x="1091510" y="3185485"/>
              <a:ext cx="88668" cy="62895"/>
            </a:xfrm>
            <a:custGeom>
              <a:avLst/>
              <a:gdLst/>
              <a:ahLst/>
              <a:cxnLst/>
              <a:rect l="l" t="t" r="r" b="b"/>
              <a:pathLst>
                <a:path w="1727" h="1225" extrusionOk="0">
                  <a:moveTo>
                    <a:pt x="501" y="0"/>
                  </a:moveTo>
                  <a:cubicBezTo>
                    <a:pt x="225" y="0"/>
                    <a:pt x="1" y="31"/>
                    <a:pt x="1" y="31"/>
                  </a:cubicBezTo>
                  <a:cubicBezTo>
                    <a:pt x="1" y="31"/>
                    <a:pt x="179" y="1103"/>
                    <a:pt x="667" y="1186"/>
                  </a:cubicBezTo>
                  <a:cubicBezTo>
                    <a:pt x="806" y="1212"/>
                    <a:pt x="945" y="1224"/>
                    <a:pt x="1083" y="1224"/>
                  </a:cubicBezTo>
                  <a:cubicBezTo>
                    <a:pt x="1264" y="1224"/>
                    <a:pt x="1444" y="1203"/>
                    <a:pt x="1620" y="1163"/>
                  </a:cubicBezTo>
                  <a:cubicBezTo>
                    <a:pt x="1620" y="1163"/>
                    <a:pt x="1727" y="436"/>
                    <a:pt x="1334" y="174"/>
                  </a:cubicBezTo>
                  <a:cubicBezTo>
                    <a:pt x="1133" y="34"/>
                    <a:pt x="789" y="0"/>
                    <a:pt x="501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563;p56">
              <a:extLst>
                <a:ext uri="{FF2B5EF4-FFF2-40B4-BE49-F238E27FC236}">
                  <a16:creationId xmlns:a16="http://schemas.microsoft.com/office/drawing/2014/main" id="{A77460FF-FD8D-B4D7-021E-3E59BAEB85E8}"/>
                </a:ext>
              </a:extLst>
            </p:cNvPr>
            <p:cNvSpPr/>
            <p:nvPr/>
          </p:nvSpPr>
          <p:spPr>
            <a:xfrm>
              <a:off x="1225362" y="3172854"/>
              <a:ext cx="82610" cy="63254"/>
            </a:xfrm>
            <a:custGeom>
              <a:avLst/>
              <a:gdLst/>
              <a:ahLst/>
              <a:cxnLst/>
              <a:rect l="l" t="t" r="r" b="b"/>
              <a:pathLst>
                <a:path w="1609" h="1232" extrusionOk="0">
                  <a:moveTo>
                    <a:pt x="1097" y="0"/>
                  </a:moveTo>
                  <a:cubicBezTo>
                    <a:pt x="848" y="0"/>
                    <a:pt x="561" y="51"/>
                    <a:pt x="370" y="242"/>
                  </a:cubicBezTo>
                  <a:cubicBezTo>
                    <a:pt x="132" y="492"/>
                    <a:pt x="1" y="825"/>
                    <a:pt x="13" y="1170"/>
                  </a:cubicBezTo>
                  <a:cubicBezTo>
                    <a:pt x="133" y="1212"/>
                    <a:pt x="258" y="1232"/>
                    <a:pt x="383" y="1232"/>
                  </a:cubicBezTo>
                  <a:cubicBezTo>
                    <a:pt x="581" y="1232"/>
                    <a:pt x="778" y="1182"/>
                    <a:pt x="953" y="1087"/>
                  </a:cubicBezTo>
                  <a:cubicBezTo>
                    <a:pt x="1430" y="813"/>
                    <a:pt x="1608" y="63"/>
                    <a:pt x="1608" y="63"/>
                  </a:cubicBezTo>
                  <a:cubicBezTo>
                    <a:pt x="1608" y="63"/>
                    <a:pt x="1376" y="0"/>
                    <a:pt x="1097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564;p56">
              <a:extLst>
                <a:ext uri="{FF2B5EF4-FFF2-40B4-BE49-F238E27FC236}">
                  <a16:creationId xmlns:a16="http://schemas.microsoft.com/office/drawing/2014/main" id="{F2D088B3-0D37-8204-C888-74085F0090F2}"/>
                </a:ext>
              </a:extLst>
            </p:cNvPr>
            <p:cNvSpPr/>
            <p:nvPr/>
          </p:nvSpPr>
          <p:spPr>
            <a:xfrm>
              <a:off x="1155073" y="3223735"/>
              <a:ext cx="32448" cy="39174"/>
            </a:xfrm>
            <a:custGeom>
              <a:avLst/>
              <a:gdLst/>
              <a:ahLst/>
              <a:cxnLst/>
              <a:rect l="l" t="t" r="r" b="b"/>
              <a:pathLst>
                <a:path w="632" h="763" fill="none" extrusionOk="0">
                  <a:moveTo>
                    <a:pt x="632" y="763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565;p56">
              <a:extLst>
                <a:ext uri="{FF2B5EF4-FFF2-40B4-BE49-F238E27FC236}">
                  <a16:creationId xmlns:a16="http://schemas.microsoft.com/office/drawing/2014/main" id="{30F9FC5C-2FC6-2673-FCD8-FDC3AD670E08}"/>
                </a:ext>
              </a:extLst>
            </p:cNvPr>
            <p:cNvSpPr/>
            <p:nvPr/>
          </p:nvSpPr>
          <p:spPr>
            <a:xfrm>
              <a:off x="1194196" y="3141843"/>
              <a:ext cx="56939" cy="129640"/>
            </a:xfrm>
            <a:custGeom>
              <a:avLst/>
              <a:gdLst/>
              <a:ahLst/>
              <a:cxnLst/>
              <a:rect l="l" t="t" r="r" b="b"/>
              <a:pathLst>
                <a:path w="1109" h="2525" fill="none" extrusionOk="0">
                  <a:moveTo>
                    <a:pt x="1" y="0"/>
                  </a:moveTo>
                  <a:lnTo>
                    <a:pt x="1" y="2525"/>
                  </a:lnTo>
                  <a:lnTo>
                    <a:pt x="1108" y="1239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566;p56">
              <a:extLst>
                <a:ext uri="{FF2B5EF4-FFF2-40B4-BE49-F238E27FC236}">
                  <a16:creationId xmlns:a16="http://schemas.microsoft.com/office/drawing/2014/main" id="{84ABBD37-8C3A-53EA-FB57-DA4A55B9D4F5}"/>
                </a:ext>
              </a:extLst>
            </p:cNvPr>
            <p:cNvSpPr/>
            <p:nvPr/>
          </p:nvSpPr>
          <p:spPr>
            <a:xfrm>
              <a:off x="3770238" y="3580776"/>
              <a:ext cx="140062" cy="357652"/>
            </a:xfrm>
            <a:custGeom>
              <a:avLst/>
              <a:gdLst/>
              <a:ahLst/>
              <a:cxnLst/>
              <a:rect l="l" t="t" r="r" b="b"/>
              <a:pathLst>
                <a:path w="2728" h="6966" extrusionOk="0">
                  <a:moveTo>
                    <a:pt x="346" y="0"/>
                  </a:moveTo>
                  <a:cubicBezTo>
                    <a:pt x="346" y="0"/>
                    <a:pt x="167" y="60"/>
                    <a:pt x="429" y="310"/>
                  </a:cubicBezTo>
                  <a:cubicBezTo>
                    <a:pt x="679" y="572"/>
                    <a:pt x="572" y="1584"/>
                    <a:pt x="286" y="2060"/>
                  </a:cubicBezTo>
                  <a:cubicBezTo>
                    <a:pt x="1" y="2524"/>
                    <a:pt x="203" y="3250"/>
                    <a:pt x="656" y="3655"/>
                  </a:cubicBezTo>
                  <a:cubicBezTo>
                    <a:pt x="1096" y="4048"/>
                    <a:pt x="620" y="4882"/>
                    <a:pt x="429" y="5620"/>
                  </a:cubicBezTo>
                  <a:cubicBezTo>
                    <a:pt x="227" y="6346"/>
                    <a:pt x="429" y="6965"/>
                    <a:pt x="1275" y="6965"/>
                  </a:cubicBezTo>
                  <a:cubicBezTo>
                    <a:pt x="2108" y="6965"/>
                    <a:pt x="2084" y="6370"/>
                    <a:pt x="2084" y="6370"/>
                  </a:cubicBezTo>
                  <a:lnTo>
                    <a:pt x="2084" y="6370"/>
                  </a:lnTo>
                  <a:cubicBezTo>
                    <a:pt x="2068" y="6371"/>
                    <a:pt x="2052" y="6371"/>
                    <a:pt x="2036" y="6371"/>
                  </a:cubicBezTo>
                  <a:cubicBezTo>
                    <a:pt x="1862" y="6371"/>
                    <a:pt x="1690" y="6312"/>
                    <a:pt x="1549" y="6203"/>
                  </a:cubicBezTo>
                  <a:cubicBezTo>
                    <a:pt x="1263" y="6013"/>
                    <a:pt x="1834" y="5501"/>
                    <a:pt x="2251" y="5251"/>
                  </a:cubicBezTo>
                  <a:cubicBezTo>
                    <a:pt x="2608" y="5036"/>
                    <a:pt x="2727" y="4346"/>
                    <a:pt x="2668" y="3965"/>
                  </a:cubicBezTo>
                  <a:cubicBezTo>
                    <a:pt x="2596" y="3548"/>
                    <a:pt x="2299" y="3239"/>
                    <a:pt x="1989" y="3012"/>
                  </a:cubicBezTo>
                  <a:cubicBezTo>
                    <a:pt x="1763" y="2869"/>
                    <a:pt x="1656" y="2596"/>
                    <a:pt x="1691" y="2334"/>
                  </a:cubicBezTo>
                  <a:cubicBezTo>
                    <a:pt x="1751" y="1881"/>
                    <a:pt x="1632" y="845"/>
                    <a:pt x="1298" y="452"/>
                  </a:cubicBezTo>
                  <a:cubicBezTo>
                    <a:pt x="965" y="60"/>
                    <a:pt x="346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567;p56">
              <a:extLst>
                <a:ext uri="{FF2B5EF4-FFF2-40B4-BE49-F238E27FC236}">
                  <a16:creationId xmlns:a16="http://schemas.microsoft.com/office/drawing/2014/main" id="{61F690DD-30A9-5C5F-88DE-29688213FFF0}"/>
                </a:ext>
              </a:extLst>
            </p:cNvPr>
            <p:cNvSpPr/>
            <p:nvPr/>
          </p:nvSpPr>
          <p:spPr>
            <a:xfrm>
              <a:off x="3346606" y="4146218"/>
              <a:ext cx="331981" cy="361913"/>
            </a:xfrm>
            <a:custGeom>
              <a:avLst/>
              <a:gdLst/>
              <a:ahLst/>
              <a:cxnLst/>
              <a:rect l="l" t="t" r="r" b="b"/>
              <a:pathLst>
                <a:path w="6466" h="7049" extrusionOk="0">
                  <a:moveTo>
                    <a:pt x="120" y="0"/>
                  </a:moveTo>
                  <a:cubicBezTo>
                    <a:pt x="1" y="0"/>
                    <a:pt x="36" y="238"/>
                    <a:pt x="36" y="238"/>
                  </a:cubicBezTo>
                  <a:lnTo>
                    <a:pt x="810" y="7049"/>
                  </a:lnTo>
                  <a:lnTo>
                    <a:pt x="1656" y="6989"/>
                  </a:lnTo>
                  <a:lnTo>
                    <a:pt x="1870" y="1774"/>
                  </a:lnTo>
                  <a:lnTo>
                    <a:pt x="2394" y="1727"/>
                  </a:lnTo>
                  <a:lnTo>
                    <a:pt x="5680" y="1929"/>
                  </a:lnTo>
                  <a:cubicBezTo>
                    <a:pt x="5847" y="1893"/>
                    <a:pt x="6025" y="1858"/>
                    <a:pt x="6204" y="1846"/>
                  </a:cubicBezTo>
                  <a:cubicBezTo>
                    <a:pt x="6311" y="1846"/>
                    <a:pt x="6466" y="1524"/>
                    <a:pt x="5763" y="1227"/>
                  </a:cubicBezTo>
                  <a:cubicBezTo>
                    <a:pt x="5061" y="941"/>
                    <a:pt x="227" y="0"/>
                    <a:pt x="120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568;p56">
              <a:extLst>
                <a:ext uri="{FF2B5EF4-FFF2-40B4-BE49-F238E27FC236}">
                  <a16:creationId xmlns:a16="http://schemas.microsoft.com/office/drawing/2014/main" id="{9D832E5D-ADA9-EE02-DDFB-353AEB5DF8E2}"/>
                </a:ext>
              </a:extLst>
            </p:cNvPr>
            <p:cNvSpPr/>
            <p:nvPr/>
          </p:nvSpPr>
          <p:spPr>
            <a:xfrm>
              <a:off x="3237193" y="4079524"/>
              <a:ext cx="473789" cy="341222"/>
            </a:xfrm>
            <a:custGeom>
              <a:avLst/>
              <a:gdLst/>
              <a:ahLst/>
              <a:cxnLst/>
              <a:rect l="l" t="t" r="r" b="b"/>
              <a:pathLst>
                <a:path w="9228" h="6646" extrusionOk="0">
                  <a:moveTo>
                    <a:pt x="2879" y="0"/>
                  </a:moveTo>
                  <a:cubicBezTo>
                    <a:pt x="2198" y="0"/>
                    <a:pt x="1478" y="59"/>
                    <a:pt x="762" y="216"/>
                  </a:cubicBezTo>
                  <a:cubicBezTo>
                    <a:pt x="524" y="275"/>
                    <a:pt x="0" y="6419"/>
                    <a:pt x="0" y="6419"/>
                  </a:cubicBezTo>
                  <a:lnTo>
                    <a:pt x="786" y="6645"/>
                  </a:lnTo>
                  <a:lnTo>
                    <a:pt x="2013" y="1787"/>
                  </a:lnTo>
                  <a:cubicBezTo>
                    <a:pt x="2013" y="1787"/>
                    <a:pt x="6674" y="3143"/>
                    <a:pt x="8011" y="3143"/>
                  </a:cubicBezTo>
                  <a:cubicBezTo>
                    <a:pt x="8076" y="3143"/>
                    <a:pt x="8132" y="3139"/>
                    <a:pt x="8180" y="3133"/>
                  </a:cubicBezTo>
                  <a:cubicBezTo>
                    <a:pt x="9228" y="2990"/>
                    <a:pt x="6727" y="573"/>
                    <a:pt x="6727" y="573"/>
                  </a:cubicBezTo>
                  <a:cubicBezTo>
                    <a:pt x="6727" y="573"/>
                    <a:pt x="4996" y="0"/>
                    <a:pt x="2879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569;p56">
              <a:extLst>
                <a:ext uri="{FF2B5EF4-FFF2-40B4-BE49-F238E27FC236}">
                  <a16:creationId xmlns:a16="http://schemas.microsoft.com/office/drawing/2014/main" id="{C9968777-4D4D-3F12-033D-A8C38E9206E7}"/>
                </a:ext>
              </a:extLst>
            </p:cNvPr>
            <p:cNvSpPr/>
            <p:nvPr/>
          </p:nvSpPr>
          <p:spPr>
            <a:xfrm>
              <a:off x="3594798" y="3528817"/>
              <a:ext cx="209118" cy="300764"/>
            </a:xfrm>
            <a:custGeom>
              <a:avLst/>
              <a:gdLst/>
              <a:ahLst/>
              <a:cxnLst/>
              <a:rect l="l" t="t" r="r" b="b"/>
              <a:pathLst>
                <a:path w="4073" h="5858" extrusionOk="0">
                  <a:moveTo>
                    <a:pt x="2028" y="1"/>
                  </a:moveTo>
                  <a:cubicBezTo>
                    <a:pt x="1487" y="1"/>
                    <a:pt x="897" y="208"/>
                    <a:pt x="405" y="822"/>
                  </a:cubicBezTo>
                  <a:lnTo>
                    <a:pt x="608" y="1024"/>
                  </a:lnTo>
                  <a:cubicBezTo>
                    <a:pt x="608" y="1024"/>
                    <a:pt x="382" y="1631"/>
                    <a:pt x="382" y="1929"/>
                  </a:cubicBezTo>
                  <a:cubicBezTo>
                    <a:pt x="382" y="2096"/>
                    <a:pt x="382" y="2262"/>
                    <a:pt x="405" y="2417"/>
                  </a:cubicBezTo>
                  <a:cubicBezTo>
                    <a:pt x="405" y="2417"/>
                    <a:pt x="1" y="2858"/>
                    <a:pt x="143" y="3000"/>
                  </a:cubicBezTo>
                  <a:lnTo>
                    <a:pt x="286" y="3143"/>
                  </a:lnTo>
                  <a:cubicBezTo>
                    <a:pt x="286" y="3143"/>
                    <a:pt x="501" y="4286"/>
                    <a:pt x="667" y="4346"/>
                  </a:cubicBezTo>
                  <a:cubicBezTo>
                    <a:pt x="694" y="4355"/>
                    <a:pt x="736" y="4359"/>
                    <a:pt x="787" y="4359"/>
                  </a:cubicBezTo>
                  <a:cubicBezTo>
                    <a:pt x="1053" y="4359"/>
                    <a:pt x="1572" y="4251"/>
                    <a:pt x="1572" y="4251"/>
                  </a:cubicBezTo>
                  <a:lnTo>
                    <a:pt x="1584" y="5858"/>
                  </a:lnTo>
                  <a:lnTo>
                    <a:pt x="3025" y="4632"/>
                  </a:lnTo>
                  <a:lnTo>
                    <a:pt x="2906" y="3703"/>
                  </a:lnTo>
                  <a:cubicBezTo>
                    <a:pt x="2906" y="3703"/>
                    <a:pt x="3251" y="3203"/>
                    <a:pt x="3668" y="2619"/>
                  </a:cubicBezTo>
                  <a:cubicBezTo>
                    <a:pt x="4073" y="2036"/>
                    <a:pt x="3846" y="1107"/>
                    <a:pt x="3608" y="679"/>
                  </a:cubicBezTo>
                  <a:cubicBezTo>
                    <a:pt x="3468" y="420"/>
                    <a:pt x="2798" y="1"/>
                    <a:pt x="2028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570;p56">
              <a:extLst>
                <a:ext uri="{FF2B5EF4-FFF2-40B4-BE49-F238E27FC236}">
                  <a16:creationId xmlns:a16="http://schemas.microsoft.com/office/drawing/2014/main" id="{CB787598-9922-8F18-F88F-76D07F283B1A}"/>
                </a:ext>
              </a:extLst>
            </p:cNvPr>
            <p:cNvSpPr/>
            <p:nvPr/>
          </p:nvSpPr>
          <p:spPr>
            <a:xfrm>
              <a:off x="3675510" y="3742148"/>
              <a:ext cx="20845" cy="38558"/>
            </a:xfrm>
            <a:custGeom>
              <a:avLst/>
              <a:gdLst/>
              <a:ahLst/>
              <a:cxnLst/>
              <a:rect l="l" t="t" r="r" b="b"/>
              <a:pathLst>
                <a:path w="406" h="751" extrusionOk="0">
                  <a:moveTo>
                    <a:pt x="405" y="0"/>
                  </a:moveTo>
                  <a:lnTo>
                    <a:pt x="0" y="96"/>
                  </a:lnTo>
                  <a:lnTo>
                    <a:pt x="24" y="750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571;p56">
              <a:extLst>
                <a:ext uri="{FF2B5EF4-FFF2-40B4-BE49-F238E27FC236}">
                  <a16:creationId xmlns:a16="http://schemas.microsoft.com/office/drawing/2014/main" id="{28F6491B-04B9-00BF-7540-17C68FC85B8D}"/>
                </a:ext>
              </a:extLst>
            </p:cNvPr>
            <p:cNvSpPr/>
            <p:nvPr/>
          </p:nvSpPr>
          <p:spPr>
            <a:xfrm>
              <a:off x="3615592" y="3528817"/>
              <a:ext cx="188324" cy="190121"/>
            </a:xfrm>
            <a:custGeom>
              <a:avLst/>
              <a:gdLst/>
              <a:ahLst/>
              <a:cxnLst/>
              <a:rect l="l" t="t" r="r" b="b"/>
              <a:pathLst>
                <a:path w="3668" h="3703" extrusionOk="0">
                  <a:moveTo>
                    <a:pt x="1623" y="1"/>
                  </a:moveTo>
                  <a:cubicBezTo>
                    <a:pt x="1082" y="1"/>
                    <a:pt x="492" y="208"/>
                    <a:pt x="0" y="822"/>
                  </a:cubicBezTo>
                  <a:lnTo>
                    <a:pt x="203" y="1024"/>
                  </a:lnTo>
                  <a:lnTo>
                    <a:pt x="1667" y="2631"/>
                  </a:lnTo>
                  <a:cubicBezTo>
                    <a:pt x="1667" y="2631"/>
                    <a:pt x="1755" y="2338"/>
                    <a:pt x="1948" y="2338"/>
                  </a:cubicBezTo>
                  <a:cubicBezTo>
                    <a:pt x="2001" y="2338"/>
                    <a:pt x="2062" y="2360"/>
                    <a:pt x="2132" y="2417"/>
                  </a:cubicBezTo>
                  <a:cubicBezTo>
                    <a:pt x="2334" y="2596"/>
                    <a:pt x="2251" y="2977"/>
                    <a:pt x="2155" y="3000"/>
                  </a:cubicBezTo>
                  <a:cubicBezTo>
                    <a:pt x="2072" y="3036"/>
                    <a:pt x="1870" y="3322"/>
                    <a:pt x="1870" y="3322"/>
                  </a:cubicBezTo>
                  <a:lnTo>
                    <a:pt x="2513" y="3703"/>
                  </a:lnTo>
                  <a:cubicBezTo>
                    <a:pt x="2513" y="3703"/>
                    <a:pt x="2858" y="3203"/>
                    <a:pt x="3263" y="2619"/>
                  </a:cubicBezTo>
                  <a:cubicBezTo>
                    <a:pt x="3668" y="2048"/>
                    <a:pt x="3429" y="1107"/>
                    <a:pt x="3203" y="679"/>
                  </a:cubicBezTo>
                  <a:cubicBezTo>
                    <a:pt x="3063" y="420"/>
                    <a:pt x="2393" y="1"/>
                    <a:pt x="1623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572;p56">
              <a:extLst>
                <a:ext uri="{FF2B5EF4-FFF2-40B4-BE49-F238E27FC236}">
                  <a16:creationId xmlns:a16="http://schemas.microsoft.com/office/drawing/2014/main" id="{1796E6C1-71A5-3EE3-EFEE-DCE15FD44EDE}"/>
                </a:ext>
              </a:extLst>
            </p:cNvPr>
            <p:cNvSpPr/>
            <p:nvPr/>
          </p:nvSpPr>
          <p:spPr>
            <a:xfrm>
              <a:off x="3624167" y="3644339"/>
              <a:ext cx="7958" cy="18381"/>
            </a:xfrm>
            <a:custGeom>
              <a:avLst/>
              <a:gdLst/>
              <a:ahLst/>
              <a:cxnLst/>
              <a:rect l="l" t="t" r="r" b="b"/>
              <a:pathLst>
                <a:path w="155" h="358" extrusionOk="0">
                  <a:moveTo>
                    <a:pt x="83" y="0"/>
                  </a:moveTo>
                  <a:cubicBezTo>
                    <a:pt x="36" y="0"/>
                    <a:pt x="0" y="84"/>
                    <a:pt x="0" y="179"/>
                  </a:cubicBezTo>
                  <a:cubicBezTo>
                    <a:pt x="0" y="286"/>
                    <a:pt x="36" y="357"/>
                    <a:pt x="83" y="357"/>
                  </a:cubicBezTo>
                  <a:cubicBezTo>
                    <a:pt x="119" y="357"/>
                    <a:pt x="155" y="286"/>
                    <a:pt x="155" y="179"/>
                  </a:cubicBezTo>
                  <a:cubicBezTo>
                    <a:pt x="155" y="84"/>
                    <a:pt x="119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573;p56">
              <a:extLst>
                <a:ext uri="{FF2B5EF4-FFF2-40B4-BE49-F238E27FC236}">
                  <a16:creationId xmlns:a16="http://schemas.microsoft.com/office/drawing/2014/main" id="{D9421975-AA97-B113-8786-91804B812D6A}"/>
                </a:ext>
              </a:extLst>
            </p:cNvPr>
            <p:cNvSpPr/>
            <p:nvPr/>
          </p:nvSpPr>
          <p:spPr>
            <a:xfrm>
              <a:off x="3622935" y="3629039"/>
              <a:ext cx="17765" cy="6161"/>
            </a:xfrm>
            <a:custGeom>
              <a:avLst/>
              <a:gdLst/>
              <a:ahLst/>
              <a:cxnLst/>
              <a:rect l="l" t="t" r="r" b="b"/>
              <a:pathLst>
                <a:path w="346" h="120" fill="none" extrusionOk="0">
                  <a:moveTo>
                    <a:pt x="0" y="36"/>
                  </a:moveTo>
                  <a:cubicBezTo>
                    <a:pt x="119" y="1"/>
                    <a:pt x="250" y="36"/>
                    <a:pt x="346" y="12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574;p56">
              <a:extLst>
                <a:ext uri="{FF2B5EF4-FFF2-40B4-BE49-F238E27FC236}">
                  <a16:creationId xmlns:a16="http://schemas.microsoft.com/office/drawing/2014/main" id="{D296EAD0-3528-8864-1ED6-DE11EBBF7D9B}"/>
                </a:ext>
              </a:extLst>
            </p:cNvPr>
            <p:cNvSpPr/>
            <p:nvPr/>
          </p:nvSpPr>
          <p:spPr>
            <a:xfrm>
              <a:off x="3621086" y="3695066"/>
              <a:ext cx="21461" cy="6161"/>
            </a:xfrm>
            <a:custGeom>
              <a:avLst/>
              <a:gdLst/>
              <a:ahLst/>
              <a:cxnLst/>
              <a:rect l="l" t="t" r="r" b="b"/>
              <a:pathLst>
                <a:path w="418" h="120" fill="none" extrusionOk="0">
                  <a:moveTo>
                    <a:pt x="1" y="96"/>
                  </a:moveTo>
                  <a:cubicBezTo>
                    <a:pt x="143" y="120"/>
                    <a:pt x="298" y="84"/>
                    <a:pt x="417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575;p56">
              <a:extLst>
                <a:ext uri="{FF2B5EF4-FFF2-40B4-BE49-F238E27FC236}">
                  <a16:creationId xmlns:a16="http://schemas.microsoft.com/office/drawing/2014/main" id="{8F9AD906-06A1-EAAB-E430-E8B3A85E7121}"/>
                </a:ext>
              </a:extLst>
            </p:cNvPr>
            <p:cNvSpPr/>
            <p:nvPr/>
          </p:nvSpPr>
          <p:spPr>
            <a:xfrm>
              <a:off x="3345989" y="3961588"/>
              <a:ext cx="299583" cy="67310"/>
            </a:xfrm>
            <a:custGeom>
              <a:avLst/>
              <a:gdLst/>
              <a:ahLst/>
              <a:cxnLst/>
              <a:rect l="l" t="t" r="r" b="b"/>
              <a:pathLst>
                <a:path w="5835" h="1311" extrusionOk="0">
                  <a:moveTo>
                    <a:pt x="5525" y="1"/>
                  </a:moveTo>
                  <a:lnTo>
                    <a:pt x="2394" y="251"/>
                  </a:lnTo>
                  <a:lnTo>
                    <a:pt x="1382" y="167"/>
                  </a:lnTo>
                  <a:cubicBezTo>
                    <a:pt x="1382" y="167"/>
                    <a:pt x="1" y="632"/>
                    <a:pt x="263" y="727"/>
                  </a:cubicBezTo>
                  <a:cubicBezTo>
                    <a:pt x="353" y="749"/>
                    <a:pt x="445" y="761"/>
                    <a:pt x="538" y="761"/>
                  </a:cubicBezTo>
                  <a:cubicBezTo>
                    <a:pt x="642" y="761"/>
                    <a:pt x="746" y="746"/>
                    <a:pt x="846" y="715"/>
                  </a:cubicBezTo>
                  <a:cubicBezTo>
                    <a:pt x="1108" y="822"/>
                    <a:pt x="1394" y="882"/>
                    <a:pt x="1668" y="882"/>
                  </a:cubicBezTo>
                  <a:cubicBezTo>
                    <a:pt x="1894" y="882"/>
                    <a:pt x="2120" y="846"/>
                    <a:pt x="2346" y="786"/>
                  </a:cubicBezTo>
                  <a:lnTo>
                    <a:pt x="5835" y="1310"/>
                  </a:lnTo>
                  <a:lnTo>
                    <a:pt x="5525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576;p56">
              <a:extLst>
                <a:ext uri="{FF2B5EF4-FFF2-40B4-BE49-F238E27FC236}">
                  <a16:creationId xmlns:a16="http://schemas.microsoft.com/office/drawing/2014/main" id="{71F74763-FA43-1240-F4FF-259DB65A16A9}"/>
                </a:ext>
              </a:extLst>
            </p:cNvPr>
            <p:cNvSpPr/>
            <p:nvPr/>
          </p:nvSpPr>
          <p:spPr>
            <a:xfrm>
              <a:off x="3561785" y="3753392"/>
              <a:ext cx="237870" cy="485803"/>
            </a:xfrm>
            <a:custGeom>
              <a:avLst/>
              <a:gdLst/>
              <a:ahLst/>
              <a:cxnLst/>
              <a:rect l="l" t="t" r="r" b="b"/>
              <a:pathLst>
                <a:path w="4633" h="9462" extrusionOk="0">
                  <a:moveTo>
                    <a:pt x="3847" y="1"/>
                  </a:moveTo>
                  <a:cubicBezTo>
                    <a:pt x="3768" y="1"/>
                    <a:pt x="3687" y="25"/>
                    <a:pt x="3608" y="79"/>
                  </a:cubicBezTo>
                  <a:cubicBezTo>
                    <a:pt x="3608" y="79"/>
                    <a:pt x="1799" y="1829"/>
                    <a:pt x="1513" y="2270"/>
                  </a:cubicBezTo>
                  <a:cubicBezTo>
                    <a:pt x="1227" y="2710"/>
                    <a:pt x="1108" y="3079"/>
                    <a:pt x="1108" y="3460"/>
                  </a:cubicBezTo>
                  <a:cubicBezTo>
                    <a:pt x="1108" y="3841"/>
                    <a:pt x="1370" y="4687"/>
                    <a:pt x="1370" y="4687"/>
                  </a:cubicBezTo>
                  <a:lnTo>
                    <a:pt x="1013" y="5937"/>
                  </a:lnTo>
                  <a:lnTo>
                    <a:pt x="1" y="6865"/>
                  </a:lnTo>
                  <a:lnTo>
                    <a:pt x="1608" y="9425"/>
                  </a:lnTo>
                  <a:cubicBezTo>
                    <a:pt x="1608" y="9425"/>
                    <a:pt x="1790" y="9461"/>
                    <a:pt x="2032" y="9461"/>
                  </a:cubicBezTo>
                  <a:cubicBezTo>
                    <a:pt x="2275" y="9461"/>
                    <a:pt x="2578" y="9425"/>
                    <a:pt x="2822" y="9282"/>
                  </a:cubicBezTo>
                  <a:cubicBezTo>
                    <a:pt x="3323" y="8985"/>
                    <a:pt x="3644" y="7735"/>
                    <a:pt x="3644" y="7127"/>
                  </a:cubicBezTo>
                  <a:cubicBezTo>
                    <a:pt x="3644" y="6520"/>
                    <a:pt x="3525" y="5211"/>
                    <a:pt x="3525" y="5211"/>
                  </a:cubicBezTo>
                  <a:cubicBezTo>
                    <a:pt x="3525" y="5211"/>
                    <a:pt x="4192" y="3115"/>
                    <a:pt x="4394" y="2329"/>
                  </a:cubicBezTo>
                  <a:cubicBezTo>
                    <a:pt x="4608" y="1543"/>
                    <a:pt x="4632" y="841"/>
                    <a:pt x="4430" y="460"/>
                  </a:cubicBezTo>
                  <a:cubicBezTo>
                    <a:pt x="4281" y="189"/>
                    <a:pt x="4068" y="1"/>
                    <a:pt x="3847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577;p56">
              <a:extLst>
                <a:ext uri="{FF2B5EF4-FFF2-40B4-BE49-F238E27FC236}">
                  <a16:creationId xmlns:a16="http://schemas.microsoft.com/office/drawing/2014/main" id="{E25935DE-B91D-0D27-5C8D-7840C879ECBE}"/>
                </a:ext>
              </a:extLst>
            </p:cNvPr>
            <p:cNvSpPr/>
            <p:nvPr/>
          </p:nvSpPr>
          <p:spPr>
            <a:xfrm>
              <a:off x="3286688" y="4504440"/>
              <a:ext cx="161472" cy="95035"/>
            </a:xfrm>
            <a:custGeom>
              <a:avLst/>
              <a:gdLst/>
              <a:ahLst/>
              <a:cxnLst/>
              <a:rect l="l" t="t" r="r" b="b"/>
              <a:pathLst>
                <a:path w="3145" h="1851" extrusionOk="0">
                  <a:moveTo>
                    <a:pt x="2823" y="0"/>
                  </a:moveTo>
                  <a:lnTo>
                    <a:pt x="1977" y="60"/>
                  </a:lnTo>
                  <a:lnTo>
                    <a:pt x="1977" y="72"/>
                  </a:lnTo>
                  <a:lnTo>
                    <a:pt x="989" y="1167"/>
                  </a:lnTo>
                  <a:cubicBezTo>
                    <a:pt x="989" y="1167"/>
                    <a:pt x="227" y="1405"/>
                    <a:pt x="120" y="1524"/>
                  </a:cubicBezTo>
                  <a:cubicBezTo>
                    <a:pt x="1" y="1632"/>
                    <a:pt x="227" y="1691"/>
                    <a:pt x="525" y="1810"/>
                  </a:cubicBezTo>
                  <a:cubicBezTo>
                    <a:pt x="595" y="1839"/>
                    <a:pt x="714" y="1851"/>
                    <a:pt x="858" y="1851"/>
                  </a:cubicBezTo>
                  <a:cubicBezTo>
                    <a:pt x="1299" y="1851"/>
                    <a:pt x="1979" y="1745"/>
                    <a:pt x="2239" y="1727"/>
                  </a:cubicBezTo>
                  <a:cubicBezTo>
                    <a:pt x="2596" y="1691"/>
                    <a:pt x="2906" y="1727"/>
                    <a:pt x="3025" y="1429"/>
                  </a:cubicBezTo>
                  <a:cubicBezTo>
                    <a:pt x="3144" y="1143"/>
                    <a:pt x="3025" y="822"/>
                    <a:pt x="3001" y="703"/>
                  </a:cubicBezTo>
                  <a:lnTo>
                    <a:pt x="2823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578;p56">
              <a:extLst>
                <a:ext uri="{FF2B5EF4-FFF2-40B4-BE49-F238E27FC236}">
                  <a16:creationId xmlns:a16="http://schemas.microsoft.com/office/drawing/2014/main" id="{12EB6713-1E3E-0878-673C-A96D96E0C313}"/>
                </a:ext>
              </a:extLst>
            </p:cNvPr>
            <p:cNvSpPr/>
            <p:nvPr/>
          </p:nvSpPr>
          <p:spPr>
            <a:xfrm>
              <a:off x="3286688" y="4537454"/>
              <a:ext cx="161472" cy="62022"/>
            </a:xfrm>
            <a:custGeom>
              <a:avLst/>
              <a:gdLst/>
              <a:ahLst/>
              <a:cxnLst/>
              <a:rect l="l" t="t" r="r" b="b"/>
              <a:pathLst>
                <a:path w="3145" h="1208" extrusionOk="0">
                  <a:moveTo>
                    <a:pt x="2989" y="0"/>
                  </a:moveTo>
                  <a:cubicBezTo>
                    <a:pt x="2477" y="322"/>
                    <a:pt x="1608" y="679"/>
                    <a:pt x="1430" y="679"/>
                  </a:cubicBezTo>
                  <a:cubicBezTo>
                    <a:pt x="1263" y="655"/>
                    <a:pt x="1096" y="608"/>
                    <a:pt x="941" y="548"/>
                  </a:cubicBezTo>
                  <a:cubicBezTo>
                    <a:pt x="775" y="596"/>
                    <a:pt x="215" y="774"/>
                    <a:pt x="120" y="881"/>
                  </a:cubicBezTo>
                  <a:cubicBezTo>
                    <a:pt x="1" y="989"/>
                    <a:pt x="239" y="1048"/>
                    <a:pt x="525" y="1167"/>
                  </a:cubicBezTo>
                  <a:cubicBezTo>
                    <a:pt x="598" y="1196"/>
                    <a:pt x="718" y="1208"/>
                    <a:pt x="863" y="1208"/>
                  </a:cubicBezTo>
                  <a:cubicBezTo>
                    <a:pt x="1306" y="1208"/>
                    <a:pt x="1979" y="1102"/>
                    <a:pt x="2239" y="1084"/>
                  </a:cubicBezTo>
                  <a:cubicBezTo>
                    <a:pt x="2596" y="1048"/>
                    <a:pt x="2918" y="1084"/>
                    <a:pt x="3025" y="786"/>
                  </a:cubicBezTo>
                  <a:cubicBezTo>
                    <a:pt x="3144" y="500"/>
                    <a:pt x="3025" y="179"/>
                    <a:pt x="3001" y="60"/>
                  </a:cubicBezTo>
                  <a:cubicBezTo>
                    <a:pt x="3001" y="48"/>
                    <a:pt x="2989" y="24"/>
                    <a:pt x="2989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579;p56">
              <a:extLst>
                <a:ext uri="{FF2B5EF4-FFF2-40B4-BE49-F238E27FC236}">
                  <a16:creationId xmlns:a16="http://schemas.microsoft.com/office/drawing/2014/main" id="{0070D209-89A2-4E5C-CAB2-72D4569AF8FC}"/>
                </a:ext>
              </a:extLst>
            </p:cNvPr>
            <p:cNvSpPr/>
            <p:nvPr/>
          </p:nvSpPr>
          <p:spPr>
            <a:xfrm>
              <a:off x="3141849" y="4409044"/>
              <a:ext cx="146737" cy="103455"/>
            </a:xfrm>
            <a:custGeom>
              <a:avLst/>
              <a:gdLst/>
              <a:ahLst/>
              <a:cxnLst/>
              <a:rect l="l" t="t" r="r" b="b"/>
              <a:pathLst>
                <a:path w="2858" h="2015" extrusionOk="0">
                  <a:moveTo>
                    <a:pt x="1857" y="1"/>
                  </a:moveTo>
                  <a:cubicBezTo>
                    <a:pt x="1857" y="1"/>
                    <a:pt x="726" y="1251"/>
                    <a:pt x="583" y="1430"/>
                  </a:cubicBezTo>
                  <a:cubicBezTo>
                    <a:pt x="441" y="1608"/>
                    <a:pt x="0" y="1656"/>
                    <a:pt x="36" y="1870"/>
                  </a:cubicBezTo>
                  <a:cubicBezTo>
                    <a:pt x="49" y="1982"/>
                    <a:pt x="197" y="2014"/>
                    <a:pt x="361" y="2014"/>
                  </a:cubicBezTo>
                  <a:cubicBezTo>
                    <a:pt x="493" y="2014"/>
                    <a:pt x="636" y="1993"/>
                    <a:pt x="726" y="1977"/>
                  </a:cubicBezTo>
                  <a:cubicBezTo>
                    <a:pt x="929" y="1954"/>
                    <a:pt x="2215" y="1632"/>
                    <a:pt x="2381" y="1573"/>
                  </a:cubicBezTo>
                  <a:cubicBezTo>
                    <a:pt x="2560" y="1513"/>
                    <a:pt x="2798" y="1430"/>
                    <a:pt x="2822" y="1168"/>
                  </a:cubicBezTo>
                  <a:cubicBezTo>
                    <a:pt x="2858" y="906"/>
                    <a:pt x="2643" y="239"/>
                    <a:pt x="2643" y="239"/>
                  </a:cubicBezTo>
                  <a:lnTo>
                    <a:pt x="185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580;p56">
              <a:extLst>
                <a:ext uri="{FF2B5EF4-FFF2-40B4-BE49-F238E27FC236}">
                  <a16:creationId xmlns:a16="http://schemas.microsoft.com/office/drawing/2014/main" id="{AE9BEA04-B3AA-E6D6-952E-C3BF9CB69EDD}"/>
                </a:ext>
              </a:extLst>
            </p:cNvPr>
            <p:cNvSpPr/>
            <p:nvPr/>
          </p:nvSpPr>
          <p:spPr>
            <a:xfrm>
              <a:off x="3142414" y="4432919"/>
              <a:ext cx="145556" cy="79324"/>
            </a:xfrm>
            <a:custGeom>
              <a:avLst/>
              <a:gdLst/>
              <a:ahLst/>
              <a:cxnLst/>
              <a:rect l="l" t="t" r="r" b="b"/>
              <a:pathLst>
                <a:path w="2835" h="1545" extrusionOk="0">
                  <a:moveTo>
                    <a:pt x="2704" y="0"/>
                  </a:moveTo>
                  <a:cubicBezTo>
                    <a:pt x="2418" y="131"/>
                    <a:pt x="2144" y="512"/>
                    <a:pt x="2001" y="584"/>
                  </a:cubicBezTo>
                  <a:cubicBezTo>
                    <a:pt x="1823" y="667"/>
                    <a:pt x="489" y="1108"/>
                    <a:pt x="489" y="1108"/>
                  </a:cubicBezTo>
                  <a:lnTo>
                    <a:pt x="418" y="1072"/>
                  </a:lnTo>
                  <a:cubicBezTo>
                    <a:pt x="239" y="1179"/>
                    <a:pt x="1" y="1239"/>
                    <a:pt x="13" y="1393"/>
                  </a:cubicBezTo>
                  <a:cubicBezTo>
                    <a:pt x="34" y="1511"/>
                    <a:pt x="200" y="1544"/>
                    <a:pt x="375" y="1544"/>
                  </a:cubicBezTo>
                  <a:cubicBezTo>
                    <a:pt x="501" y="1544"/>
                    <a:pt x="631" y="1527"/>
                    <a:pt x="715" y="1512"/>
                  </a:cubicBezTo>
                  <a:cubicBezTo>
                    <a:pt x="918" y="1489"/>
                    <a:pt x="2204" y="1167"/>
                    <a:pt x="2370" y="1108"/>
                  </a:cubicBezTo>
                  <a:cubicBezTo>
                    <a:pt x="2549" y="1048"/>
                    <a:pt x="2787" y="965"/>
                    <a:pt x="2811" y="703"/>
                  </a:cubicBezTo>
                  <a:cubicBezTo>
                    <a:pt x="2835" y="536"/>
                    <a:pt x="2763" y="215"/>
                    <a:pt x="2704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581;p56">
              <a:extLst>
                <a:ext uri="{FF2B5EF4-FFF2-40B4-BE49-F238E27FC236}">
                  <a16:creationId xmlns:a16="http://schemas.microsoft.com/office/drawing/2014/main" id="{25DFE155-CE53-ECEF-0F4B-6C1878C946AA}"/>
                </a:ext>
              </a:extLst>
            </p:cNvPr>
            <p:cNvSpPr/>
            <p:nvPr/>
          </p:nvSpPr>
          <p:spPr>
            <a:xfrm>
              <a:off x="3466441" y="3770592"/>
              <a:ext cx="333213" cy="274169"/>
            </a:xfrm>
            <a:custGeom>
              <a:avLst/>
              <a:gdLst/>
              <a:ahLst/>
              <a:cxnLst/>
              <a:rect l="l" t="t" r="r" b="b"/>
              <a:pathLst>
                <a:path w="6490" h="5340" extrusionOk="0">
                  <a:moveTo>
                    <a:pt x="5915" y="0"/>
                  </a:moveTo>
                  <a:cubicBezTo>
                    <a:pt x="5648" y="0"/>
                    <a:pt x="5301" y="206"/>
                    <a:pt x="5168" y="435"/>
                  </a:cubicBezTo>
                  <a:lnTo>
                    <a:pt x="4941" y="1280"/>
                  </a:lnTo>
                  <a:lnTo>
                    <a:pt x="4132" y="3994"/>
                  </a:lnTo>
                  <a:lnTo>
                    <a:pt x="48" y="3983"/>
                  </a:lnTo>
                  <a:lnTo>
                    <a:pt x="0" y="4506"/>
                  </a:lnTo>
                  <a:cubicBezTo>
                    <a:pt x="0" y="4506"/>
                    <a:pt x="4096" y="5340"/>
                    <a:pt x="4382" y="5340"/>
                  </a:cubicBezTo>
                  <a:cubicBezTo>
                    <a:pt x="4656" y="5340"/>
                    <a:pt x="4965" y="5257"/>
                    <a:pt x="5084" y="5066"/>
                  </a:cubicBezTo>
                  <a:cubicBezTo>
                    <a:pt x="5191" y="4864"/>
                    <a:pt x="6370" y="1947"/>
                    <a:pt x="6430" y="1304"/>
                  </a:cubicBezTo>
                  <a:cubicBezTo>
                    <a:pt x="6489" y="661"/>
                    <a:pt x="6346" y="184"/>
                    <a:pt x="6096" y="42"/>
                  </a:cubicBezTo>
                  <a:cubicBezTo>
                    <a:pt x="6044" y="13"/>
                    <a:pt x="5982" y="0"/>
                    <a:pt x="5915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582;p56">
              <a:extLst>
                <a:ext uri="{FF2B5EF4-FFF2-40B4-BE49-F238E27FC236}">
                  <a16:creationId xmlns:a16="http://schemas.microsoft.com/office/drawing/2014/main" id="{03A7B1EF-81D4-2F7A-1831-39FC59E42D6D}"/>
                </a:ext>
              </a:extLst>
            </p:cNvPr>
            <p:cNvSpPr/>
            <p:nvPr/>
          </p:nvSpPr>
          <p:spPr>
            <a:xfrm>
              <a:off x="3466441" y="3765355"/>
              <a:ext cx="333213" cy="279406"/>
            </a:xfrm>
            <a:custGeom>
              <a:avLst/>
              <a:gdLst/>
              <a:ahLst/>
              <a:cxnLst/>
              <a:rect l="l" t="t" r="r" b="b"/>
              <a:pathLst>
                <a:path w="6490" h="5442" fill="none" extrusionOk="0">
                  <a:moveTo>
                    <a:pt x="4941" y="1382"/>
                  </a:moveTo>
                  <a:lnTo>
                    <a:pt x="4132" y="4096"/>
                  </a:lnTo>
                  <a:lnTo>
                    <a:pt x="48" y="4085"/>
                  </a:lnTo>
                  <a:lnTo>
                    <a:pt x="0" y="4608"/>
                  </a:lnTo>
                  <a:cubicBezTo>
                    <a:pt x="0" y="4608"/>
                    <a:pt x="4096" y="5442"/>
                    <a:pt x="4382" y="5442"/>
                  </a:cubicBezTo>
                  <a:cubicBezTo>
                    <a:pt x="4656" y="5442"/>
                    <a:pt x="4965" y="5359"/>
                    <a:pt x="5084" y="5168"/>
                  </a:cubicBezTo>
                  <a:cubicBezTo>
                    <a:pt x="5191" y="4966"/>
                    <a:pt x="6370" y="2049"/>
                    <a:pt x="6430" y="1406"/>
                  </a:cubicBezTo>
                  <a:cubicBezTo>
                    <a:pt x="6489" y="763"/>
                    <a:pt x="6346" y="286"/>
                    <a:pt x="6096" y="144"/>
                  </a:cubicBezTo>
                  <a:cubicBezTo>
                    <a:pt x="5834" y="1"/>
                    <a:pt x="5334" y="251"/>
                    <a:pt x="5168" y="5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583;p56">
              <a:extLst>
                <a:ext uri="{FF2B5EF4-FFF2-40B4-BE49-F238E27FC236}">
                  <a16:creationId xmlns:a16="http://schemas.microsoft.com/office/drawing/2014/main" id="{9D24B3BD-3946-BAC0-4D0D-761BA3D975D5}"/>
                </a:ext>
              </a:extLst>
            </p:cNvPr>
            <p:cNvSpPr/>
            <p:nvPr/>
          </p:nvSpPr>
          <p:spPr>
            <a:xfrm>
              <a:off x="3347838" y="3961588"/>
              <a:ext cx="121066" cy="40407"/>
            </a:xfrm>
            <a:custGeom>
              <a:avLst/>
              <a:gdLst/>
              <a:ahLst/>
              <a:cxnLst/>
              <a:rect l="l" t="t" r="r" b="b"/>
              <a:pathLst>
                <a:path w="2358" h="787" extrusionOk="0">
                  <a:moveTo>
                    <a:pt x="1024" y="1"/>
                  </a:moveTo>
                  <a:cubicBezTo>
                    <a:pt x="858" y="1"/>
                    <a:pt x="0" y="560"/>
                    <a:pt x="0" y="644"/>
                  </a:cubicBezTo>
                  <a:cubicBezTo>
                    <a:pt x="0" y="727"/>
                    <a:pt x="227" y="727"/>
                    <a:pt x="227" y="727"/>
                  </a:cubicBezTo>
                  <a:lnTo>
                    <a:pt x="620" y="691"/>
                  </a:lnTo>
                  <a:lnTo>
                    <a:pt x="1036" y="596"/>
                  </a:lnTo>
                  <a:cubicBezTo>
                    <a:pt x="1215" y="644"/>
                    <a:pt x="1394" y="679"/>
                    <a:pt x="1572" y="691"/>
                  </a:cubicBezTo>
                  <a:cubicBezTo>
                    <a:pt x="1715" y="691"/>
                    <a:pt x="1846" y="667"/>
                    <a:pt x="1989" y="632"/>
                  </a:cubicBezTo>
                  <a:lnTo>
                    <a:pt x="2298" y="786"/>
                  </a:lnTo>
                  <a:lnTo>
                    <a:pt x="2346" y="251"/>
                  </a:lnTo>
                  <a:lnTo>
                    <a:pt x="2358" y="251"/>
                  </a:lnTo>
                  <a:cubicBezTo>
                    <a:pt x="2358" y="251"/>
                    <a:pt x="1191" y="1"/>
                    <a:pt x="102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584;p56">
              <a:extLst>
                <a:ext uri="{FF2B5EF4-FFF2-40B4-BE49-F238E27FC236}">
                  <a16:creationId xmlns:a16="http://schemas.microsoft.com/office/drawing/2014/main" id="{AB4BD7A5-B9FF-C5EB-D5D7-5D9AE20BE51A}"/>
                </a:ext>
              </a:extLst>
            </p:cNvPr>
            <p:cNvSpPr/>
            <p:nvPr/>
          </p:nvSpPr>
          <p:spPr>
            <a:xfrm>
              <a:off x="3742153" y="3792875"/>
              <a:ext cx="102120" cy="448117"/>
            </a:xfrm>
            <a:custGeom>
              <a:avLst/>
              <a:gdLst/>
              <a:ahLst/>
              <a:cxnLst/>
              <a:rect l="l" t="t" r="r" b="b"/>
              <a:pathLst>
                <a:path w="1989" h="8728" extrusionOk="0">
                  <a:moveTo>
                    <a:pt x="1512" y="1"/>
                  </a:moveTo>
                  <a:cubicBezTo>
                    <a:pt x="1512" y="1"/>
                    <a:pt x="321" y="3465"/>
                    <a:pt x="155" y="4763"/>
                  </a:cubicBezTo>
                  <a:cubicBezTo>
                    <a:pt x="0" y="6073"/>
                    <a:pt x="60" y="7156"/>
                    <a:pt x="131" y="7525"/>
                  </a:cubicBezTo>
                  <a:cubicBezTo>
                    <a:pt x="214" y="7894"/>
                    <a:pt x="631" y="8597"/>
                    <a:pt x="631" y="8597"/>
                  </a:cubicBezTo>
                  <a:lnTo>
                    <a:pt x="1155" y="8728"/>
                  </a:lnTo>
                  <a:cubicBezTo>
                    <a:pt x="1155" y="8728"/>
                    <a:pt x="607" y="7311"/>
                    <a:pt x="572" y="6930"/>
                  </a:cubicBezTo>
                  <a:cubicBezTo>
                    <a:pt x="548" y="6537"/>
                    <a:pt x="619" y="4989"/>
                    <a:pt x="655" y="4787"/>
                  </a:cubicBezTo>
                  <a:cubicBezTo>
                    <a:pt x="941" y="3287"/>
                    <a:pt x="1988" y="24"/>
                    <a:pt x="1988" y="24"/>
                  </a:cubicBezTo>
                  <a:lnTo>
                    <a:pt x="1512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585;p56">
              <a:extLst>
                <a:ext uri="{FF2B5EF4-FFF2-40B4-BE49-F238E27FC236}">
                  <a16:creationId xmlns:a16="http://schemas.microsoft.com/office/drawing/2014/main" id="{5B219289-489E-CC11-E137-AAAD6C6B7636}"/>
                </a:ext>
              </a:extLst>
            </p:cNvPr>
            <p:cNvSpPr/>
            <p:nvPr/>
          </p:nvSpPr>
          <p:spPr>
            <a:xfrm>
              <a:off x="3492112" y="4475688"/>
              <a:ext cx="138214" cy="115623"/>
            </a:xfrm>
            <a:custGeom>
              <a:avLst/>
              <a:gdLst/>
              <a:ahLst/>
              <a:cxnLst/>
              <a:rect l="l" t="t" r="r" b="b"/>
              <a:pathLst>
                <a:path w="2692" h="2252" extrusionOk="0">
                  <a:moveTo>
                    <a:pt x="2667" y="1"/>
                  </a:moveTo>
                  <a:cubicBezTo>
                    <a:pt x="2667" y="1"/>
                    <a:pt x="84" y="1310"/>
                    <a:pt x="36" y="1596"/>
                  </a:cubicBezTo>
                  <a:cubicBezTo>
                    <a:pt x="0" y="1811"/>
                    <a:pt x="0" y="2037"/>
                    <a:pt x="36" y="2251"/>
                  </a:cubicBezTo>
                  <a:lnTo>
                    <a:pt x="119" y="2156"/>
                  </a:lnTo>
                  <a:lnTo>
                    <a:pt x="369" y="1572"/>
                  </a:lnTo>
                  <a:lnTo>
                    <a:pt x="2691" y="477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586;p56">
              <a:extLst>
                <a:ext uri="{FF2B5EF4-FFF2-40B4-BE49-F238E27FC236}">
                  <a16:creationId xmlns:a16="http://schemas.microsoft.com/office/drawing/2014/main" id="{D6038D81-9C70-E52F-6853-C6F0611C70CE}"/>
                </a:ext>
              </a:extLst>
            </p:cNvPr>
            <p:cNvSpPr/>
            <p:nvPr/>
          </p:nvSpPr>
          <p:spPr>
            <a:xfrm>
              <a:off x="3488415" y="4570467"/>
              <a:ext cx="29419" cy="29368"/>
            </a:xfrm>
            <a:custGeom>
              <a:avLst/>
              <a:gdLst/>
              <a:ahLst/>
              <a:cxnLst/>
              <a:rect l="l" t="t" r="r" b="b"/>
              <a:pathLst>
                <a:path w="573" h="572" extrusionOk="0">
                  <a:moveTo>
                    <a:pt x="287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53"/>
                    <a:pt x="132" y="572"/>
                    <a:pt x="287" y="572"/>
                  </a:cubicBezTo>
                  <a:cubicBezTo>
                    <a:pt x="441" y="572"/>
                    <a:pt x="572" y="453"/>
                    <a:pt x="572" y="286"/>
                  </a:cubicBezTo>
                  <a:cubicBezTo>
                    <a:pt x="572" y="131"/>
                    <a:pt x="441" y="0"/>
                    <a:pt x="28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587;p56">
              <a:extLst>
                <a:ext uri="{FF2B5EF4-FFF2-40B4-BE49-F238E27FC236}">
                  <a16:creationId xmlns:a16="http://schemas.microsoft.com/office/drawing/2014/main" id="{E6FF6DF5-1C97-6F66-6A96-3D74DADF0EDC}"/>
                </a:ext>
              </a:extLst>
            </p:cNvPr>
            <p:cNvSpPr/>
            <p:nvPr/>
          </p:nvSpPr>
          <p:spPr>
            <a:xfrm>
              <a:off x="3666320" y="4475688"/>
              <a:ext cx="137598" cy="115623"/>
            </a:xfrm>
            <a:custGeom>
              <a:avLst/>
              <a:gdLst/>
              <a:ahLst/>
              <a:cxnLst/>
              <a:rect l="l" t="t" r="r" b="b"/>
              <a:pathLst>
                <a:path w="2680" h="2252" extrusionOk="0">
                  <a:moveTo>
                    <a:pt x="24" y="1"/>
                  </a:moveTo>
                  <a:lnTo>
                    <a:pt x="1" y="477"/>
                  </a:lnTo>
                  <a:lnTo>
                    <a:pt x="2310" y="1572"/>
                  </a:lnTo>
                  <a:lnTo>
                    <a:pt x="2560" y="2156"/>
                  </a:lnTo>
                  <a:lnTo>
                    <a:pt x="2656" y="2251"/>
                  </a:lnTo>
                  <a:cubicBezTo>
                    <a:pt x="2680" y="2037"/>
                    <a:pt x="2680" y="1811"/>
                    <a:pt x="2656" y="1596"/>
                  </a:cubicBezTo>
                  <a:cubicBezTo>
                    <a:pt x="2596" y="131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588;p56">
              <a:extLst>
                <a:ext uri="{FF2B5EF4-FFF2-40B4-BE49-F238E27FC236}">
                  <a16:creationId xmlns:a16="http://schemas.microsoft.com/office/drawing/2014/main" id="{B738814B-82AC-4C31-8F78-C06C8D4C09A3}"/>
                </a:ext>
              </a:extLst>
            </p:cNvPr>
            <p:cNvSpPr/>
            <p:nvPr/>
          </p:nvSpPr>
          <p:spPr>
            <a:xfrm>
              <a:off x="3778196" y="4570467"/>
              <a:ext cx="29368" cy="29368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0"/>
                  </a:moveTo>
                  <a:cubicBezTo>
                    <a:pt x="131" y="0"/>
                    <a:pt x="0" y="131"/>
                    <a:pt x="0" y="286"/>
                  </a:cubicBezTo>
                  <a:cubicBezTo>
                    <a:pt x="0" y="453"/>
                    <a:pt x="131" y="572"/>
                    <a:pt x="286" y="572"/>
                  </a:cubicBezTo>
                  <a:cubicBezTo>
                    <a:pt x="453" y="572"/>
                    <a:pt x="572" y="453"/>
                    <a:pt x="572" y="286"/>
                  </a:cubicBezTo>
                  <a:cubicBezTo>
                    <a:pt x="572" y="131"/>
                    <a:pt x="453" y="0"/>
                    <a:pt x="286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2589;p56">
              <a:extLst>
                <a:ext uri="{FF2B5EF4-FFF2-40B4-BE49-F238E27FC236}">
                  <a16:creationId xmlns:a16="http://schemas.microsoft.com/office/drawing/2014/main" id="{83946033-34A5-CF30-4459-9814E47448F9}"/>
                </a:ext>
              </a:extLst>
            </p:cNvPr>
            <p:cNvSpPr/>
            <p:nvPr/>
          </p:nvSpPr>
          <p:spPr>
            <a:xfrm>
              <a:off x="3635770" y="4258095"/>
              <a:ext cx="21461" cy="232325"/>
            </a:xfrm>
            <a:custGeom>
              <a:avLst/>
              <a:gdLst/>
              <a:ahLst/>
              <a:cxnLst/>
              <a:rect l="l" t="t" r="r" b="b"/>
              <a:pathLst>
                <a:path w="418" h="4525" extrusionOk="0">
                  <a:moveTo>
                    <a:pt x="0" y="0"/>
                  </a:moveTo>
                  <a:lnTo>
                    <a:pt x="0" y="4525"/>
                  </a:lnTo>
                  <a:lnTo>
                    <a:pt x="417" y="452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2590;p56">
              <a:extLst>
                <a:ext uri="{FF2B5EF4-FFF2-40B4-BE49-F238E27FC236}">
                  <a16:creationId xmlns:a16="http://schemas.microsoft.com/office/drawing/2014/main" id="{49018456-8F96-3218-7BD9-F80BF079CCF2}"/>
                </a:ext>
              </a:extLst>
            </p:cNvPr>
            <p:cNvSpPr/>
            <p:nvPr/>
          </p:nvSpPr>
          <p:spPr>
            <a:xfrm>
              <a:off x="3615592" y="4280686"/>
              <a:ext cx="62997" cy="42871"/>
            </a:xfrm>
            <a:custGeom>
              <a:avLst/>
              <a:gdLst/>
              <a:ahLst/>
              <a:cxnLst/>
              <a:rect l="l" t="t" r="r" b="b"/>
              <a:pathLst>
                <a:path w="1227" h="835" extrusionOk="0">
                  <a:moveTo>
                    <a:pt x="0" y="1"/>
                  </a:moveTo>
                  <a:lnTo>
                    <a:pt x="0" y="834"/>
                  </a:lnTo>
                  <a:lnTo>
                    <a:pt x="1227" y="834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2591;p56">
              <a:extLst>
                <a:ext uri="{FF2B5EF4-FFF2-40B4-BE49-F238E27FC236}">
                  <a16:creationId xmlns:a16="http://schemas.microsoft.com/office/drawing/2014/main" id="{BD7D5AE0-B16F-F12F-6020-E6F9613D5B42}"/>
                </a:ext>
              </a:extLst>
            </p:cNvPr>
            <p:cNvSpPr/>
            <p:nvPr/>
          </p:nvSpPr>
          <p:spPr>
            <a:xfrm>
              <a:off x="3460947" y="4228830"/>
              <a:ext cx="342352" cy="65051"/>
            </a:xfrm>
            <a:custGeom>
              <a:avLst/>
              <a:gdLst/>
              <a:ahLst/>
              <a:cxnLst/>
              <a:rect l="l" t="t" r="r" b="b"/>
              <a:pathLst>
                <a:path w="6668" h="1267" extrusionOk="0">
                  <a:moveTo>
                    <a:pt x="3108" y="0"/>
                  </a:moveTo>
                  <a:cubicBezTo>
                    <a:pt x="2154" y="0"/>
                    <a:pt x="1115" y="45"/>
                    <a:pt x="119" y="177"/>
                  </a:cubicBezTo>
                  <a:cubicBezTo>
                    <a:pt x="48" y="177"/>
                    <a:pt x="0" y="237"/>
                    <a:pt x="12" y="308"/>
                  </a:cubicBezTo>
                  <a:cubicBezTo>
                    <a:pt x="12" y="332"/>
                    <a:pt x="24" y="368"/>
                    <a:pt x="48" y="380"/>
                  </a:cubicBezTo>
                  <a:cubicBezTo>
                    <a:pt x="334" y="642"/>
                    <a:pt x="1096" y="1118"/>
                    <a:pt x="3084" y="1249"/>
                  </a:cubicBezTo>
                  <a:cubicBezTo>
                    <a:pt x="3273" y="1261"/>
                    <a:pt x="3453" y="1266"/>
                    <a:pt x="3626" y="1266"/>
                  </a:cubicBezTo>
                  <a:cubicBezTo>
                    <a:pt x="5331" y="1266"/>
                    <a:pt x="6229" y="718"/>
                    <a:pt x="6596" y="415"/>
                  </a:cubicBezTo>
                  <a:cubicBezTo>
                    <a:pt x="6656" y="368"/>
                    <a:pt x="6668" y="284"/>
                    <a:pt x="6632" y="225"/>
                  </a:cubicBezTo>
                  <a:cubicBezTo>
                    <a:pt x="6608" y="201"/>
                    <a:pt x="6572" y="177"/>
                    <a:pt x="6525" y="177"/>
                  </a:cubicBezTo>
                  <a:cubicBezTo>
                    <a:pt x="5973" y="118"/>
                    <a:pt x="4652" y="0"/>
                    <a:pt x="3108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2592;p56">
              <a:extLst>
                <a:ext uri="{FF2B5EF4-FFF2-40B4-BE49-F238E27FC236}">
                  <a16:creationId xmlns:a16="http://schemas.microsoft.com/office/drawing/2014/main" id="{8259060F-C042-4881-D55B-60FE8B9FD195}"/>
                </a:ext>
              </a:extLst>
            </p:cNvPr>
            <p:cNvSpPr/>
            <p:nvPr/>
          </p:nvSpPr>
          <p:spPr>
            <a:xfrm>
              <a:off x="3460947" y="4228830"/>
              <a:ext cx="341120" cy="21358"/>
            </a:xfrm>
            <a:custGeom>
              <a:avLst/>
              <a:gdLst/>
              <a:ahLst/>
              <a:cxnLst/>
              <a:rect l="l" t="t" r="r" b="b"/>
              <a:pathLst>
                <a:path w="6644" h="416" extrusionOk="0">
                  <a:moveTo>
                    <a:pt x="3088" y="0"/>
                  </a:moveTo>
                  <a:cubicBezTo>
                    <a:pt x="2135" y="0"/>
                    <a:pt x="1098" y="45"/>
                    <a:pt x="107" y="177"/>
                  </a:cubicBezTo>
                  <a:cubicBezTo>
                    <a:pt x="36" y="189"/>
                    <a:pt x="0" y="249"/>
                    <a:pt x="12" y="320"/>
                  </a:cubicBezTo>
                  <a:cubicBezTo>
                    <a:pt x="24" y="344"/>
                    <a:pt x="36" y="368"/>
                    <a:pt x="48" y="380"/>
                  </a:cubicBezTo>
                  <a:cubicBezTo>
                    <a:pt x="72" y="403"/>
                    <a:pt x="95" y="415"/>
                    <a:pt x="131" y="415"/>
                  </a:cubicBezTo>
                  <a:lnTo>
                    <a:pt x="6584" y="415"/>
                  </a:lnTo>
                  <a:cubicBezTo>
                    <a:pt x="6644" y="356"/>
                    <a:pt x="6644" y="272"/>
                    <a:pt x="6596" y="225"/>
                  </a:cubicBezTo>
                  <a:cubicBezTo>
                    <a:pt x="6584" y="189"/>
                    <a:pt x="6549" y="177"/>
                    <a:pt x="6513" y="177"/>
                  </a:cubicBezTo>
                  <a:cubicBezTo>
                    <a:pt x="5954" y="118"/>
                    <a:pt x="4630" y="0"/>
                    <a:pt x="3088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2593;p56">
              <a:extLst>
                <a:ext uri="{FF2B5EF4-FFF2-40B4-BE49-F238E27FC236}">
                  <a16:creationId xmlns:a16="http://schemas.microsoft.com/office/drawing/2014/main" id="{A783B2FA-7013-02A9-6F9C-E8FCFA39C41A}"/>
                </a:ext>
              </a:extLst>
            </p:cNvPr>
            <p:cNvSpPr/>
            <p:nvPr/>
          </p:nvSpPr>
          <p:spPr>
            <a:xfrm>
              <a:off x="3622318" y="4454329"/>
              <a:ext cx="49546" cy="52575"/>
            </a:xfrm>
            <a:custGeom>
              <a:avLst/>
              <a:gdLst/>
              <a:ahLst/>
              <a:cxnLst/>
              <a:rect l="l" t="t" r="r" b="b"/>
              <a:pathLst>
                <a:path w="965" h="1024" extrusionOk="0">
                  <a:moveTo>
                    <a:pt x="0" y="0"/>
                  </a:moveTo>
                  <a:lnTo>
                    <a:pt x="0" y="1024"/>
                  </a:lnTo>
                  <a:lnTo>
                    <a:pt x="965" y="1024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2594;p56">
              <a:extLst>
                <a:ext uri="{FF2B5EF4-FFF2-40B4-BE49-F238E27FC236}">
                  <a16:creationId xmlns:a16="http://schemas.microsoft.com/office/drawing/2014/main" id="{09847789-1C70-F775-20D2-C2E10A94CD98}"/>
                </a:ext>
              </a:extLst>
            </p:cNvPr>
            <p:cNvSpPr/>
            <p:nvPr/>
          </p:nvSpPr>
          <p:spPr>
            <a:xfrm>
              <a:off x="3641264" y="4480617"/>
              <a:ext cx="7393" cy="119833"/>
            </a:xfrm>
            <a:custGeom>
              <a:avLst/>
              <a:gdLst/>
              <a:ahLst/>
              <a:cxnLst/>
              <a:rect l="l" t="t" r="r" b="b"/>
              <a:pathLst>
                <a:path w="144" h="2334" extrusionOk="0">
                  <a:moveTo>
                    <a:pt x="0" y="0"/>
                  </a:moveTo>
                  <a:lnTo>
                    <a:pt x="0" y="2334"/>
                  </a:lnTo>
                  <a:lnTo>
                    <a:pt x="143" y="233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2595;p56">
              <a:extLst>
                <a:ext uri="{FF2B5EF4-FFF2-40B4-BE49-F238E27FC236}">
                  <a16:creationId xmlns:a16="http://schemas.microsoft.com/office/drawing/2014/main" id="{FC829F3D-E579-3F18-CF7A-4EB4A6943985}"/>
                </a:ext>
              </a:extLst>
            </p:cNvPr>
            <p:cNvSpPr/>
            <p:nvPr/>
          </p:nvSpPr>
          <p:spPr>
            <a:xfrm>
              <a:off x="3638800" y="4569235"/>
              <a:ext cx="12887" cy="31216"/>
            </a:xfrm>
            <a:custGeom>
              <a:avLst/>
              <a:gdLst/>
              <a:ahLst/>
              <a:cxnLst/>
              <a:rect l="l" t="t" r="r" b="b"/>
              <a:pathLst>
                <a:path w="251" h="608" extrusionOk="0">
                  <a:moveTo>
                    <a:pt x="1" y="0"/>
                  </a:moveTo>
                  <a:lnTo>
                    <a:pt x="1" y="608"/>
                  </a:lnTo>
                  <a:lnTo>
                    <a:pt x="251" y="60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2596;p56">
              <a:extLst>
                <a:ext uri="{FF2B5EF4-FFF2-40B4-BE49-F238E27FC236}">
                  <a16:creationId xmlns:a16="http://schemas.microsoft.com/office/drawing/2014/main" id="{8469CC2B-EA1D-BCD4-B78C-A6B040D85738}"/>
                </a:ext>
              </a:extLst>
            </p:cNvPr>
            <p:cNvSpPr/>
            <p:nvPr/>
          </p:nvSpPr>
          <p:spPr>
            <a:xfrm>
              <a:off x="3648606" y="4071001"/>
              <a:ext cx="48313" cy="179185"/>
            </a:xfrm>
            <a:custGeom>
              <a:avLst/>
              <a:gdLst/>
              <a:ahLst/>
              <a:cxnLst/>
              <a:rect l="l" t="t" r="r" b="b"/>
              <a:pathLst>
                <a:path w="941" h="3490" extrusionOk="0">
                  <a:moveTo>
                    <a:pt x="0" y="1"/>
                  </a:moveTo>
                  <a:lnTo>
                    <a:pt x="369" y="3489"/>
                  </a:lnTo>
                  <a:lnTo>
                    <a:pt x="941" y="3489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2597;p56">
              <a:extLst>
                <a:ext uri="{FF2B5EF4-FFF2-40B4-BE49-F238E27FC236}">
                  <a16:creationId xmlns:a16="http://schemas.microsoft.com/office/drawing/2014/main" id="{8905BF43-7974-B114-378C-F6251EE34CC1}"/>
                </a:ext>
              </a:extLst>
            </p:cNvPr>
            <p:cNvSpPr/>
            <p:nvPr/>
          </p:nvSpPr>
          <p:spPr>
            <a:xfrm>
              <a:off x="3545920" y="4052209"/>
              <a:ext cx="201776" cy="31062"/>
            </a:xfrm>
            <a:custGeom>
              <a:avLst/>
              <a:gdLst/>
              <a:ahLst/>
              <a:cxnLst/>
              <a:rect l="l" t="t" r="r" b="b"/>
              <a:pathLst>
                <a:path w="3930" h="605" extrusionOk="0">
                  <a:moveTo>
                    <a:pt x="1367" y="0"/>
                  </a:moveTo>
                  <a:cubicBezTo>
                    <a:pt x="900" y="0"/>
                    <a:pt x="528" y="6"/>
                    <a:pt x="464" y="22"/>
                  </a:cubicBezTo>
                  <a:cubicBezTo>
                    <a:pt x="286" y="81"/>
                    <a:pt x="0" y="605"/>
                    <a:pt x="0" y="605"/>
                  </a:cubicBezTo>
                  <a:lnTo>
                    <a:pt x="3929" y="605"/>
                  </a:lnTo>
                  <a:cubicBezTo>
                    <a:pt x="3929" y="129"/>
                    <a:pt x="3620" y="22"/>
                    <a:pt x="3620" y="22"/>
                  </a:cubicBezTo>
                  <a:cubicBezTo>
                    <a:pt x="3620" y="22"/>
                    <a:pt x="2302" y="0"/>
                    <a:pt x="1367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2598;p56">
              <a:extLst>
                <a:ext uri="{FF2B5EF4-FFF2-40B4-BE49-F238E27FC236}">
                  <a16:creationId xmlns:a16="http://schemas.microsoft.com/office/drawing/2014/main" id="{C17DB4CC-AA1D-4C23-6D98-EFA12252814E}"/>
                </a:ext>
              </a:extLst>
            </p:cNvPr>
            <p:cNvSpPr/>
            <p:nvPr/>
          </p:nvSpPr>
          <p:spPr>
            <a:xfrm>
              <a:off x="3545920" y="4076494"/>
              <a:ext cx="201776" cy="6777"/>
            </a:xfrm>
            <a:custGeom>
              <a:avLst/>
              <a:gdLst/>
              <a:ahLst/>
              <a:cxnLst/>
              <a:rect l="l" t="t" r="r" b="b"/>
              <a:pathLst>
                <a:path w="3930" h="132" extrusionOk="0">
                  <a:moveTo>
                    <a:pt x="83" y="1"/>
                  </a:moveTo>
                  <a:cubicBezTo>
                    <a:pt x="36" y="72"/>
                    <a:pt x="0" y="132"/>
                    <a:pt x="0" y="132"/>
                  </a:cubicBezTo>
                  <a:lnTo>
                    <a:pt x="3929" y="132"/>
                  </a:lnTo>
                  <a:cubicBezTo>
                    <a:pt x="3929" y="84"/>
                    <a:pt x="3929" y="37"/>
                    <a:pt x="391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599;p56">
              <a:extLst>
                <a:ext uri="{FF2B5EF4-FFF2-40B4-BE49-F238E27FC236}">
                  <a16:creationId xmlns:a16="http://schemas.microsoft.com/office/drawing/2014/main" id="{AB2BFBFC-FEBF-2720-FDF7-E17A12D9FFBA}"/>
                </a:ext>
              </a:extLst>
            </p:cNvPr>
            <p:cNvSpPr/>
            <p:nvPr/>
          </p:nvSpPr>
          <p:spPr>
            <a:xfrm>
              <a:off x="2491998" y="3784916"/>
              <a:ext cx="340555" cy="453046"/>
            </a:xfrm>
            <a:custGeom>
              <a:avLst/>
              <a:gdLst/>
              <a:ahLst/>
              <a:cxnLst/>
              <a:rect l="l" t="t" r="r" b="b"/>
              <a:pathLst>
                <a:path w="6633" h="8824" extrusionOk="0">
                  <a:moveTo>
                    <a:pt x="656" y="1"/>
                  </a:moveTo>
                  <a:cubicBezTo>
                    <a:pt x="298" y="1"/>
                    <a:pt x="13" y="286"/>
                    <a:pt x="13" y="644"/>
                  </a:cubicBezTo>
                  <a:lnTo>
                    <a:pt x="13" y="656"/>
                  </a:lnTo>
                  <a:lnTo>
                    <a:pt x="203" y="7347"/>
                  </a:lnTo>
                  <a:lnTo>
                    <a:pt x="1" y="8823"/>
                  </a:lnTo>
                  <a:lnTo>
                    <a:pt x="6633" y="8823"/>
                  </a:lnTo>
                  <a:lnTo>
                    <a:pt x="6311" y="7347"/>
                  </a:lnTo>
                  <a:lnTo>
                    <a:pt x="6597" y="667"/>
                  </a:lnTo>
                  <a:cubicBezTo>
                    <a:pt x="6621" y="310"/>
                    <a:pt x="6347" y="25"/>
                    <a:pt x="5990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600;p56">
              <a:extLst>
                <a:ext uri="{FF2B5EF4-FFF2-40B4-BE49-F238E27FC236}">
                  <a16:creationId xmlns:a16="http://schemas.microsoft.com/office/drawing/2014/main" id="{204C5112-6C8C-628F-B2BA-1AA9C04E23E6}"/>
                </a:ext>
              </a:extLst>
            </p:cNvPr>
            <p:cNvSpPr/>
            <p:nvPr/>
          </p:nvSpPr>
          <p:spPr>
            <a:xfrm>
              <a:off x="2507298" y="3805710"/>
              <a:ext cx="309339" cy="430404"/>
            </a:xfrm>
            <a:custGeom>
              <a:avLst/>
              <a:gdLst/>
              <a:ahLst/>
              <a:cxnLst/>
              <a:rect l="l" t="t" r="r" b="b"/>
              <a:pathLst>
                <a:path w="6025" h="8383" extrusionOk="0">
                  <a:moveTo>
                    <a:pt x="596" y="1"/>
                  </a:moveTo>
                  <a:cubicBezTo>
                    <a:pt x="262" y="12"/>
                    <a:pt x="12" y="274"/>
                    <a:pt x="12" y="608"/>
                  </a:cubicBezTo>
                  <a:lnTo>
                    <a:pt x="12" y="632"/>
                  </a:lnTo>
                  <a:lnTo>
                    <a:pt x="191" y="6978"/>
                  </a:lnTo>
                  <a:lnTo>
                    <a:pt x="0" y="8383"/>
                  </a:lnTo>
                  <a:lnTo>
                    <a:pt x="6025" y="8383"/>
                  </a:lnTo>
                  <a:lnTo>
                    <a:pt x="5739" y="6978"/>
                  </a:lnTo>
                  <a:lnTo>
                    <a:pt x="6001" y="632"/>
                  </a:lnTo>
                  <a:cubicBezTo>
                    <a:pt x="6013" y="298"/>
                    <a:pt x="5763" y="24"/>
                    <a:pt x="5442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601;p56">
              <a:extLst>
                <a:ext uri="{FF2B5EF4-FFF2-40B4-BE49-F238E27FC236}">
                  <a16:creationId xmlns:a16="http://schemas.microsoft.com/office/drawing/2014/main" id="{67C7A93A-15DB-639B-927E-FBA232EB3C50}"/>
                </a:ext>
              </a:extLst>
            </p:cNvPr>
            <p:cNvSpPr/>
            <p:nvPr/>
          </p:nvSpPr>
          <p:spPr>
            <a:xfrm>
              <a:off x="2473053" y="4074697"/>
              <a:ext cx="31832" cy="157776"/>
            </a:xfrm>
            <a:custGeom>
              <a:avLst/>
              <a:gdLst/>
              <a:ahLst/>
              <a:cxnLst/>
              <a:rect l="l" t="t" r="r" b="b"/>
              <a:pathLst>
                <a:path w="620" h="3073" extrusionOk="0">
                  <a:moveTo>
                    <a:pt x="334" y="0"/>
                  </a:moveTo>
                  <a:lnTo>
                    <a:pt x="1" y="3072"/>
                  </a:lnTo>
                  <a:lnTo>
                    <a:pt x="286" y="3072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602;p56">
              <a:extLst>
                <a:ext uri="{FF2B5EF4-FFF2-40B4-BE49-F238E27FC236}">
                  <a16:creationId xmlns:a16="http://schemas.microsoft.com/office/drawing/2014/main" id="{633117E7-1FCF-8946-893E-CA6655F6DAAF}"/>
                </a:ext>
              </a:extLst>
            </p:cNvPr>
            <p:cNvSpPr/>
            <p:nvPr/>
          </p:nvSpPr>
          <p:spPr>
            <a:xfrm>
              <a:off x="2817822" y="4074697"/>
              <a:ext cx="31832" cy="157776"/>
            </a:xfrm>
            <a:custGeom>
              <a:avLst/>
              <a:gdLst/>
              <a:ahLst/>
              <a:cxnLst/>
              <a:rect l="l" t="t" r="r" b="b"/>
              <a:pathLst>
                <a:path w="620" h="3073" extrusionOk="0">
                  <a:moveTo>
                    <a:pt x="1" y="0"/>
                  </a:moveTo>
                  <a:lnTo>
                    <a:pt x="334" y="3072"/>
                  </a:lnTo>
                  <a:lnTo>
                    <a:pt x="620" y="307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603;p56">
              <a:extLst>
                <a:ext uri="{FF2B5EF4-FFF2-40B4-BE49-F238E27FC236}">
                  <a16:creationId xmlns:a16="http://schemas.microsoft.com/office/drawing/2014/main" id="{B5479639-2230-BD1B-3844-2C7F9AB0C2D6}"/>
                </a:ext>
              </a:extLst>
            </p:cNvPr>
            <p:cNvSpPr/>
            <p:nvPr/>
          </p:nvSpPr>
          <p:spPr>
            <a:xfrm>
              <a:off x="2475517" y="4044713"/>
              <a:ext cx="45900" cy="32448"/>
            </a:xfrm>
            <a:custGeom>
              <a:avLst/>
              <a:gdLst/>
              <a:ahLst/>
              <a:cxnLst/>
              <a:rect l="l" t="t" r="r" b="b"/>
              <a:pathLst>
                <a:path w="894" h="632" extrusionOk="0">
                  <a:moveTo>
                    <a:pt x="119" y="1"/>
                  </a:moveTo>
                  <a:cubicBezTo>
                    <a:pt x="48" y="1"/>
                    <a:pt x="0" y="60"/>
                    <a:pt x="0" y="120"/>
                  </a:cubicBezTo>
                  <a:lnTo>
                    <a:pt x="0" y="513"/>
                  </a:lnTo>
                  <a:cubicBezTo>
                    <a:pt x="0" y="584"/>
                    <a:pt x="48" y="632"/>
                    <a:pt x="119" y="632"/>
                  </a:cubicBezTo>
                  <a:lnTo>
                    <a:pt x="774" y="632"/>
                  </a:lnTo>
                  <a:cubicBezTo>
                    <a:pt x="834" y="632"/>
                    <a:pt x="893" y="584"/>
                    <a:pt x="893" y="513"/>
                  </a:cubicBezTo>
                  <a:lnTo>
                    <a:pt x="893" y="120"/>
                  </a:lnTo>
                  <a:cubicBezTo>
                    <a:pt x="893" y="60"/>
                    <a:pt x="834" y="1"/>
                    <a:pt x="77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604;p56">
              <a:extLst>
                <a:ext uri="{FF2B5EF4-FFF2-40B4-BE49-F238E27FC236}">
                  <a16:creationId xmlns:a16="http://schemas.microsoft.com/office/drawing/2014/main" id="{C3772585-B89B-6EAA-01E9-9431B77D55F6}"/>
                </a:ext>
              </a:extLst>
            </p:cNvPr>
            <p:cNvSpPr/>
            <p:nvPr/>
          </p:nvSpPr>
          <p:spPr>
            <a:xfrm>
              <a:off x="2475517" y="4044713"/>
              <a:ext cx="45900" cy="24542"/>
            </a:xfrm>
            <a:custGeom>
              <a:avLst/>
              <a:gdLst/>
              <a:ahLst/>
              <a:cxnLst/>
              <a:rect l="l" t="t" r="r" b="b"/>
              <a:pathLst>
                <a:path w="894" h="478" extrusionOk="0">
                  <a:moveTo>
                    <a:pt x="107" y="1"/>
                  </a:moveTo>
                  <a:cubicBezTo>
                    <a:pt x="48" y="1"/>
                    <a:pt x="0" y="60"/>
                    <a:pt x="0" y="120"/>
                  </a:cubicBezTo>
                  <a:lnTo>
                    <a:pt x="0" y="477"/>
                  </a:lnTo>
                  <a:lnTo>
                    <a:pt x="893" y="477"/>
                  </a:lnTo>
                  <a:lnTo>
                    <a:pt x="893" y="120"/>
                  </a:lnTo>
                  <a:cubicBezTo>
                    <a:pt x="893" y="60"/>
                    <a:pt x="834" y="1"/>
                    <a:pt x="774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605;p56">
              <a:extLst>
                <a:ext uri="{FF2B5EF4-FFF2-40B4-BE49-F238E27FC236}">
                  <a16:creationId xmlns:a16="http://schemas.microsoft.com/office/drawing/2014/main" id="{6D8CE5A3-C971-90DA-5CD6-8433C6E27CC0}"/>
                </a:ext>
              </a:extLst>
            </p:cNvPr>
            <p:cNvSpPr/>
            <p:nvPr/>
          </p:nvSpPr>
          <p:spPr>
            <a:xfrm>
              <a:off x="2802573" y="4044713"/>
              <a:ext cx="45900" cy="32448"/>
            </a:xfrm>
            <a:custGeom>
              <a:avLst/>
              <a:gdLst/>
              <a:ahLst/>
              <a:cxnLst/>
              <a:rect l="l" t="t" r="r" b="b"/>
              <a:pathLst>
                <a:path w="894" h="632" extrusionOk="0">
                  <a:moveTo>
                    <a:pt x="119" y="1"/>
                  </a:moveTo>
                  <a:cubicBezTo>
                    <a:pt x="48" y="1"/>
                    <a:pt x="0" y="60"/>
                    <a:pt x="0" y="120"/>
                  </a:cubicBezTo>
                  <a:lnTo>
                    <a:pt x="0" y="513"/>
                  </a:lnTo>
                  <a:cubicBezTo>
                    <a:pt x="0" y="584"/>
                    <a:pt x="48" y="632"/>
                    <a:pt x="119" y="632"/>
                  </a:cubicBezTo>
                  <a:lnTo>
                    <a:pt x="774" y="632"/>
                  </a:lnTo>
                  <a:cubicBezTo>
                    <a:pt x="834" y="632"/>
                    <a:pt x="893" y="584"/>
                    <a:pt x="893" y="513"/>
                  </a:cubicBezTo>
                  <a:lnTo>
                    <a:pt x="893" y="120"/>
                  </a:lnTo>
                  <a:cubicBezTo>
                    <a:pt x="893" y="60"/>
                    <a:pt x="834" y="1"/>
                    <a:pt x="77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606;p56">
              <a:extLst>
                <a:ext uri="{FF2B5EF4-FFF2-40B4-BE49-F238E27FC236}">
                  <a16:creationId xmlns:a16="http://schemas.microsoft.com/office/drawing/2014/main" id="{BAF9F77C-4901-2C7E-4064-175A6A0EB8BB}"/>
                </a:ext>
              </a:extLst>
            </p:cNvPr>
            <p:cNvSpPr/>
            <p:nvPr/>
          </p:nvSpPr>
          <p:spPr>
            <a:xfrm>
              <a:off x="2801957" y="4044713"/>
              <a:ext cx="46516" cy="24542"/>
            </a:xfrm>
            <a:custGeom>
              <a:avLst/>
              <a:gdLst/>
              <a:ahLst/>
              <a:cxnLst/>
              <a:rect l="l" t="t" r="r" b="b"/>
              <a:pathLst>
                <a:path w="906" h="478" extrusionOk="0">
                  <a:moveTo>
                    <a:pt x="119" y="1"/>
                  </a:moveTo>
                  <a:cubicBezTo>
                    <a:pt x="60" y="1"/>
                    <a:pt x="0" y="60"/>
                    <a:pt x="0" y="120"/>
                  </a:cubicBezTo>
                  <a:lnTo>
                    <a:pt x="0" y="477"/>
                  </a:lnTo>
                  <a:lnTo>
                    <a:pt x="905" y="477"/>
                  </a:lnTo>
                  <a:lnTo>
                    <a:pt x="905" y="120"/>
                  </a:lnTo>
                  <a:cubicBezTo>
                    <a:pt x="905" y="60"/>
                    <a:pt x="846" y="1"/>
                    <a:pt x="78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607;p56">
              <a:extLst>
                <a:ext uri="{FF2B5EF4-FFF2-40B4-BE49-F238E27FC236}">
                  <a16:creationId xmlns:a16="http://schemas.microsoft.com/office/drawing/2014/main" id="{C4B93C33-FE83-7DF0-EE9F-457E45519DE0}"/>
                </a:ext>
              </a:extLst>
            </p:cNvPr>
            <p:cNvSpPr/>
            <p:nvPr/>
          </p:nvSpPr>
          <p:spPr>
            <a:xfrm>
              <a:off x="2519518" y="4468962"/>
              <a:ext cx="138214" cy="115007"/>
            </a:xfrm>
            <a:custGeom>
              <a:avLst/>
              <a:gdLst/>
              <a:ahLst/>
              <a:cxnLst/>
              <a:rect l="l" t="t" r="r" b="b"/>
              <a:pathLst>
                <a:path w="2692" h="2240" extrusionOk="0">
                  <a:moveTo>
                    <a:pt x="2668" y="1"/>
                  </a:moveTo>
                  <a:cubicBezTo>
                    <a:pt x="2668" y="1"/>
                    <a:pt x="84" y="1299"/>
                    <a:pt x="36" y="1584"/>
                  </a:cubicBezTo>
                  <a:cubicBezTo>
                    <a:pt x="1" y="1799"/>
                    <a:pt x="1" y="2025"/>
                    <a:pt x="36" y="2239"/>
                  </a:cubicBezTo>
                  <a:lnTo>
                    <a:pt x="120" y="2144"/>
                  </a:lnTo>
                  <a:lnTo>
                    <a:pt x="370" y="1561"/>
                  </a:lnTo>
                  <a:lnTo>
                    <a:pt x="2691" y="465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608;p56">
              <a:extLst>
                <a:ext uri="{FF2B5EF4-FFF2-40B4-BE49-F238E27FC236}">
                  <a16:creationId xmlns:a16="http://schemas.microsoft.com/office/drawing/2014/main" id="{326BB90B-6541-1D12-5A37-445026B1BE66}"/>
                </a:ext>
              </a:extLst>
            </p:cNvPr>
            <p:cNvSpPr/>
            <p:nvPr/>
          </p:nvSpPr>
          <p:spPr>
            <a:xfrm>
              <a:off x="2515873" y="4563741"/>
              <a:ext cx="29368" cy="29368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0"/>
                  </a:moveTo>
                  <a:cubicBezTo>
                    <a:pt x="131" y="0"/>
                    <a:pt x="0" y="131"/>
                    <a:pt x="0" y="286"/>
                  </a:cubicBezTo>
                  <a:cubicBezTo>
                    <a:pt x="0" y="441"/>
                    <a:pt x="131" y="572"/>
                    <a:pt x="286" y="572"/>
                  </a:cubicBezTo>
                  <a:cubicBezTo>
                    <a:pt x="441" y="572"/>
                    <a:pt x="572" y="441"/>
                    <a:pt x="572" y="286"/>
                  </a:cubicBezTo>
                  <a:cubicBezTo>
                    <a:pt x="572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609;p56">
              <a:extLst>
                <a:ext uri="{FF2B5EF4-FFF2-40B4-BE49-F238E27FC236}">
                  <a16:creationId xmlns:a16="http://schemas.microsoft.com/office/drawing/2014/main" id="{CD141F58-A450-8FBE-6946-2BBE5DFD24B1}"/>
                </a:ext>
              </a:extLst>
            </p:cNvPr>
            <p:cNvSpPr/>
            <p:nvPr/>
          </p:nvSpPr>
          <p:spPr>
            <a:xfrm>
              <a:off x="2693726" y="4468962"/>
              <a:ext cx="137598" cy="115007"/>
            </a:xfrm>
            <a:custGeom>
              <a:avLst/>
              <a:gdLst/>
              <a:ahLst/>
              <a:cxnLst/>
              <a:rect l="l" t="t" r="r" b="b"/>
              <a:pathLst>
                <a:path w="2680" h="2240" extrusionOk="0">
                  <a:moveTo>
                    <a:pt x="25" y="1"/>
                  </a:moveTo>
                  <a:lnTo>
                    <a:pt x="1" y="465"/>
                  </a:lnTo>
                  <a:lnTo>
                    <a:pt x="2311" y="1561"/>
                  </a:lnTo>
                  <a:lnTo>
                    <a:pt x="2561" y="2144"/>
                  </a:lnTo>
                  <a:lnTo>
                    <a:pt x="2656" y="2239"/>
                  </a:lnTo>
                  <a:cubicBezTo>
                    <a:pt x="2680" y="2025"/>
                    <a:pt x="2680" y="1799"/>
                    <a:pt x="2656" y="1584"/>
                  </a:cubicBezTo>
                  <a:cubicBezTo>
                    <a:pt x="2596" y="1299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610;p56">
              <a:extLst>
                <a:ext uri="{FF2B5EF4-FFF2-40B4-BE49-F238E27FC236}">
                  <a16:creationId xmlns:a16="http://schemas.microsoft.com/office/drawing/2014/main" id="{9A72647A-78BD-BF0A-F91A-B436C03ACCEE}"/>
                </a:ext>
              </a:extLst>
            </p:cNvPr>
            <p:cNvSpPr/>
            <p:nvPr/>
          </p:nvSpPr>
          <p:spPr>
            <a:xfrm>
              <a:off x="2806218" y="4563741"/>
              <a:ext cx="29419" cy="29368"/>
            </a:xfrm>
            <a:custGeom>
              <a:avLst/>
              <a:gdLst/>
              <a:ahLst/>
              <a:cxnLst/>
              <a:rect l="l" t="t" r="r" b="b"/>
              <a:pathLst>
                <a:path w="573" h="572" extrusionOk="0">
                  <a:moveTo>
                    <a:pt x="286" y="0"/>
                  </a:moveTo>
                  <a:cubicBezTo>
                    <a:pt x="120" y="0"/>
                    <a:pt x="1" y="131"/>
                    <a:pt x="1" y="286"/>
                  </a:cubicBezTo>
                  <a:cubicBezTo>
                    <a:pt x="1" y="441"/>
                    <a:pt x="120" y="572"/>
                    <a:pt x="286" y="572"/>
                  </a:cubicBezTo>
                  <a:cubicBezTo>
                    <a:pt x="441" y="572"/>
                    <a:pt x="572" y="441"/>
                    <a:pt x="572" y="286"/>
                  </a:cubicBezTo>
                  <a:cubicBezTo>
                    <a:pt x="572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611;p56">
              <a:extLst>
                <a:ext uri="{FF2B5EF4-FFF2-40B4-BE49-F238E27FC236}">
                  <a16:creationId xmlns:a16="http://schemas.microsoft.com/office/drawing/2014/main" id="{6022E5A0-4B21-AE1D-B77A-506A5068B79C}"/>
                </a:ext>
              </a:extLst>
            </p:cNvPr>
            <p:cNvSpPr/>
            <p:nvPr/>
          </p:nvSpPr>
          <p:spPr>
            <a:xfrm>
              <a:off x="2663176" y="4250753"/>
              <a:ext cx="21461" cy="232941"/>
            </a:xfrm>
            <a:custGeom>
              <a:avLst/>
              <a:gdLst/>
              <a:ahLst/>
              <a:cxnLst/>
              <a:rect l="l" t="t" r="r" b="b"/>
              <a:pathLst>
                <a:path w="418" h="4537" extrusionOk="0">
                  <a:moveTo>
                    <a:pt x="0" y="0"/>
                  </a:moveTo>
                  <a:lnTo>
                    <a:pt x="0" y="4537"/>
                  </a:lnTo>
                  <a:lnTo>
                    <a:pt x="417" y="4537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612;p56">
              <a:extLst>
                <a:ext uri="{FF2B5EF4-FFF2-40B4-BE49-F238E27FC236}">
                  <a16:creationId xmlns:a16="http://schemas.microsoft.com/office/drawing/2014/main" id="{D042A479-D096-9594-8C83-F2FD63E38D7C}"/>
                </a:ext>
              </a:extLst>
            </p:cNvPr>
            <p:cNvSpPr/>
            <p:nvPr/>
          </p:nvSpPr>
          <p:spPr>
            <a:xfrm>
              <a:off x="2642998" y="4273960"/>
              <a:ext cx="62997" cy="42871"/>
            </a:xfrm>
            <a:custGeom>
              <a:avLst/>
              <a:gdLst/>
              <a:ahLst/>
              <a:cxnLst/>
              <a:rect l="l" t="t" r="r" b="b"/>
              <a:pathLst>
                <a:path w="1227" h="835" extrusionOk="0">
                  <a:moveTo>
                    <a:pt x="1" y="1"/>
                  </a:moveTo>
                  <a:lnTo>
                    <a:pt x="1" y="834"/>
                  </a:lnTo>
                  <a:lnTo>
                    <a:pt x="1227" y="834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613;p56">
              <a:extLst>
                <a:ext uri="{FF2B5EF4-FFF2-40B4-BE49-F238E27FC236}">
                  <a16:creationId xmlns:a16="http://schemas.microsoft.com/office/drawing/2014/main" id="{ED3A0F14-1694-7683-A8A1-F4D356AB0908}"/>
                </a:ext>
              </a:extLst>
            </p:cNvPr>
            <p:cNvSpPr/>
            <p:nvPr/>
          </p:nvSpPr>
          <p:spPr>
            <a:xfrm>
              <a:off x="2464478" y="4221642"/>
              <a:ext cx="391281" cy="65051"/>
            </a:xfrm>
            <a:custGeom>
              <a:avLst/>
              <a:gdLst/>
              <a:ahLst/>
              <a:cxnLst/>
              <a:rect l="l" t="t" r="r" b="b"/>
              <a:pathLst>
                <a:path w="7621" h="1267" extrusionOk="0">
                  <a:moveTo>
                    <a:pt x="3510" y="1"/>
                  </a:moveTo>
                  <a:cubicBezTo>
                    <a:pt x="2428" y="1"/>
                    <a:pt x="1251" y="45"/>
                    <a:pt x="120" y="174"/>
                  </a:cubicBezTo>
                  <a:cubicBezTo>
                    <a:pt x="49" y="186"/>
                    <a:pt x="1" y="258"/>
                    <a:pt x="13" y="329"/>
                  </a:cubicBezTo>
                  <a:cubicBezTo>
                    <a:pt x="13" y="365"/>
                    <a:pt x="37" y="389"/>
                    <a:pt x="60" y="412"/>
                  </a:cubicBezTo>
                  <a:cubicBezTo>
                    <a:pt x="406" y="674"/>
                    <a:pt x="1299" y="1127"/>
                    <a:pt x="3513" y="1246"/>
                  </a:cubicBezTo>
                  <a:cubicBezTo>
                    <a:pt x="3747" y="1260"/>
                    <a:pt x="3969" y="1267"/>
                    <a:pt x="4180" y="1267"/>
                  </a:cubicBezTo>
                  <a:cubicBezTo>
                    <a:pt x="6102" y="1267"/>
                    <a:pt x="7120" y="724"/>
                    <a:pt x="7550" y="412"/>
                  </a:cubicBezTo>
                  <a:cubicBezTo>
                    <a:pt x="7609" y="377"/>
                    <a:pt x="7621" y="293"/>
                    <a:pt x="7585" y="234"/>
                  </a:cubicBezTo>
                  <a:cubicBezTo>
                    <a:pt x="7561" y="198"/>
                    <a:pt x="7526" y="174"/>
                    <a:pt x="7478" y="174"/>
                  </a:cubicBezTo>
                  <a:cubicBezTo>
                    <a:pt x="6846" y="122"/>
                    <a:pt x="5309" y="1"/>
                    <a:pt x="3510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614;p56">
              <a:extLst>
                <a:ext uri="{FF2B5EF4-FFF2-40B4-BE49-F238E27FC236}">
                  <a16:creationId xmlns:a16="http://schemas.microsoft.com/office/drawing/2014/main" id="{AED27CF2-89A9-752E-0EC2-4E3E2FE96264}"/>
                </a:ext>
              </a:extLst>
            </p:cNvPr>
            <p:cNvSpPr/>
            <p:nvPr/>
          </p:nvSpPr>
          <p:spPr>
            <a:xfrm>
              <a:off x="2464478" y="4221847"/>
              <a:ext cx="391281" cy="20999"/>
            </a:xfrm>
            <a:custGeom>
              <a:avLst/>
              <a:gdLst/>
              <a:ahLst/>
              <a:cxnLst/>
              <a:rect l="l" t="t" r="r" b="b"/>
              <a:pathLst>
                <a:path w="7621" h="409" extrusionOk="0">
                  <a:moveTo>
                    <a:pt x="3550" y="0"/>
                  </a:moveTo>
                  <a:cubicBezTo>
                    <a:pt x="2457" y="0"/>
                    <a:pt x="1265" y="46"/>
                    <a:pt x="120" y="182"/>
                  </a:cubicBezTo>
                  <a:cubicBezTo>
                    <a:pt x="49" y="194"/>
                    <a:pt x="1" y="254"/>
                    <a:pt x="13" y="325"/>
                  </a:cubicBezTo>
                  <a:cubicBezTo>
                    <a:pt x="25" y="361"/>
                    <a:pt x="37" y="385"/>
                    <a:pt x="60" y="408"/>
                  </a:cubicBezTo>
                  <a:lnTo>
                    <a:pt x="7550" y="408"/>
                  </a:lnTo>
                  <a:cubicBezTo>
                    <a:pt x="7609" y="373"/>
                    <a:pt x="7621" y="289"/>
                    <a:pt x="7573" y="230"/>
                  </a:cubicBezTo>
                  <a:cubicBezTo>
                    <a:pt x="7550" y="206"/>
                    <a:pt x="7514" y="182"/>
                    <a:pt x="7478" y="182"/>
                  </a:cubicBezTo>
                  <a:cubicBezTo>
                    <a:pt x="6851" y="123"/>
                    <a:pt x="5332" y="0"/>
                    <a:pt x="3550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615;p56">
              <a:extLst>
                <a:ext uri="{FF2B5EF4-FFF2-40B4-BE49-F238E27FC236}">
                  <a16:creationId xmlns:a16="http://schemas.microsoft.com/office/drawing/2014/main" id="{59ECACAF-75EE-3A83-2125-16704C903E11}"/>
                </a:ext>
              </a:extLst>
            </p:cNvPr>
            <p:cNvSpPr/>
            <p:nvPr/>
          </p:nvSpPr>
          <p:spPr>
            <a:xfrm>
              <a:off x="2649724" y="4447603"/>
              <a:ext cx="49546" cy="52010"/>
            </a:xfrm>
            <a:custGeom>
              <a:avLst/>
              <a:gdLst/>
              <a:ahLst/>
              <a:cxnLst/>
              <a:rect l="l" t="t" r="r" b="b"/>
              <a:pathLst>
                <a:path w="965" h="1013" extrusionOk="0">
                  <a:moveTo>
                    <a:pt x="1" y="0"/>
                  </a:moveTo>
                  <a:lnTo>
                    <a:pt x="1" y="1012"/>
                  </a:lnTo>
                  <a:lnTo>
                    <a:pt x="965" y="101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616;p56">
              <a:extLst>
                <a:ext uri="{FF2B5EF4-FFF2-40B4-BE49-F238E27FC236}">
                  <a16:creationId xmlns:a16="http://schemas.microsoft.com/office/drawing/2014/main" id="{61EF5435-F325-4453-2C13-F0A24673C406}"/>
                </a:ext>
              </a:extLst>
            </p:cNvPr>
            <p:cNvSpPr/>
            <p:nvPr/>
          </p:nvSpPr>
          <p:spPr>
            <a:xfrm>
              <a:off x="2668670" y="4473891"/>
              <a:ext cx="7393" cy="119217"/>
            </a:xfrm>
            <a:custGeom>
              <a:avLst/>
              <a:gdLst/>
              <a:ahLst/>
              <a:cxnLst/>
              <a:rect l="l" t="t" r="r" b="b"/>
              <a:pathLst>
                <a:path w="144" h="2322" extrusionOk="0">
                  <a:moveTo>
                    <a:pt x="1" y="0"/>
                  </a:moveTo>
                  <a:lnTo>
                    <a:pt x="1" y="2322"/>
                  </a:lnTo>
                  <a:lnTo>
                    <a:pt x="144" y="23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617;p56">
              <a:extLst>
                <a:ext uri="{FF2B5EF4-FFF2-40B4-BE49-F238E27FC236}">
                  <a16:creationId xmlns:a16="http://schemas.microsoft.com/office/drawing/2014/main" id="{F2B404F4-DE43-9875-0E8E-B5093C043FFE}"/>
                </a:ext>
              </a:extLst>
            </p:cNvPr>
            <p:cNvSpPr/>
            <p:nvPr/>
          </p:nvSpPr>
          <p:spPr>
            <a:xfrm>
              <a:off x="2666257" y="4561893"/>
              <a:ext cx="12887" cy="31216"/>
            </a:xfrm>
            <a:custGeom>
              <a:avLst/>
              <a:gdLst/>
              <a:ahLst/>
              <a:cxnLst/>
              <a:rect l="l" t="t" r="r" b="b"/>
              <a:pathLst>
                <a:path w="251" h="608" extrusionOk="0">
                  <a:moveTo>
                    <a:pt x="0" y="1"/>
                  </a:moveTo>
                  <a:lnTo>
                    <a:pt x="0" y="608"/>
                  </a:lnTo>
                  <a:lnTo>
                    <a:pt x="250" y="608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618;p56">
              <a:extLst>
                <a:ext uri="{FF2B5EF4-FFF2-40B4-BE49-F238E27FC236}">
                  <a16:creationId xmlns:a16="http://schemas.microsoft.com/office/drawing/2014/main" id="{927EE330-F001-8569-FA54-4C660ACD94C0}"/>
                </a:ext>
              </a:extLst>
            </p:cNvPr>
            <p:cNvSpPr/>
            <p:nvPr/>
          </p:nvSpPr>
          <p:spPr>
            <a:xfrm>
              <a:off x="2473669" y="4003792"/>
              <a:ext cx="377829" cy="496995"/>
            </a:xfrm>
            <a:custGeom>
              <a:avLst/>
              <a:gdLst/>
              <a:ahLst/>
              <a:cxnLst/>
              <a:rect l="l" t="t" r="r" b="b"/>
              <a:pathLst>
                <a:path w="7359" h="9680" extrusionOk="0">
                  <a:moveTo>
                    <a:pt x="1727" y="0"/>
                  </a:moveTo>
                  <a:lnTo>
                    <a:pt x="1144" y="2334"/>
                  </a:lnTo>
                  <a:cubicBezTo>
                    <a:pt x="1144" y="2334"/>
                    <a:pt x="167" y="3334"/>
                    <a:pt x="84" y="3893"/>
                  </a:cubicBezTo>
                  <a:cubicBezTo>
                    <a:pt x="1" y="4465"/>
                    <a:pt x="2334" y="9680"/>
                    <a:pt x="2334" y="9680"/>
                  </a:cubicBezTo>
                  <a:lnTo>
                    <a:pt x="3334" y="9549"/>
                  </a:lnTo>
                  <a:lnTo>
                    <a:pt x="2775" y="4334"/>
                  </a:lnTo>
                  <a:lnTo>
                    <a:pt x="4549" y="4286"/>
                  </a:lnTo>
                  <a:lnTo>
                    <a:pt x="4549" y="4286"/>
                  </a:lnTo>
                  <a:lnTo>
                    <a:pt x="4537" y="9549"/>
                  </a:lnTo>
                  <a:lnTo>
                    <a:pt x="5525" y="9680"/>
                  </a:lnTo>
                  <a:lnTo>
                    <a:pt x="7180" y="4536"/>
                  </a:lnTo>
                  <a:cubicBezTo>
                    <a:pt x="7180" y="4536"/>
                    <a:pt x="7359" y="3917"/>
                    <a:pt x="7216" y="3572"/>
                  </a:cubicBezTo>
                  <a:cubicBezTo>
                    <a:pt x="6942" y="2893"/>
                    <a:pt x="6120" y="2346"/>
                    <a:pt x="6120" y="2346"/>
                  </a:cubicBezTo>
                  <a:lnTo>
                    <a:pt x="5323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619;p56">
              <a:extLst>
                <a:ext uri="{FF2B5EF4-FFF2-40B4-BE49-F238E27FC236}">
                  <a16:creationId xmlns:a16="http://schemas.microsoft.com/office/drawing/2014/main" id="{9A695DD3-9D21-8D6A-F18E-0A94857EAB2E}"/>
                </a:ext>
              </a:extLst>
            </p:cNvPr>
            <p:cNvSpPr/>
            <p:nvPr/>
          </p:nvSpPr>
          <p:spPr>
            <a:xfrm>
              <a:off x="2567832" y="4494017"/>
              <a:ext cx="86820" cy="106228"/>
            </a:xfrm>
            <a:custGeom>
              <a:avLst/>
              <a:gdLst/>
              <a:ahLst/>
              <a:cxnLst/>
              <a:rect l="l" t="t" r="r" b="b"/>
              <a:pathLst>
                <a:path w="1691" h="2069" extrusionOk="0">
                  <a:moveTo>
                    <a:pt x="1500" y="1"/>
                  </a:moveTo>
                  <a:lnTo>
                    <a:pt x="512" y="132"/>
                  </a:lnTo>
                  <a:cubicBezTo>
                    <a:pt x="500" y="441"/>
                    <a:pt x="464" y="751"/>
                    <a:pt x="393" y="1049"/>
                  </a:cubicBezTo>
                  <a:cubicBezTo>
                    <a:pt x="286" y="1477"/>
                    <a:pt x="0" y="1799"/>
                    <a:pt x="131" y="1954"/>
                  </a:cubicBezTo>
                  <a:cubicBezTo>
                    <a:pt x="202" y="2037"/>
                    <a:pt x="450" y="2069"/>
                    <a:pt x="706" y="2069"/>
                  </a:cubicBezTo>
                  <a:cubicBezTo>
                    <a:pt x="924" y="2069"/>
                    <a:pt x="1148" y="2046"/>
                    <a:pt x="1274" y="2013"/>
                  </a:cubicBezTo>
                  <a:cubicBezTo>
                    <a:pt x="1536" y="1930"/>
                    <a:pt x="1691" y="1692"/>
                    <a:pt x="1691" y="1299"/>
                  </a:cubicBezTo>
                  <a:cubicBezTo>
                    <a:pt x="1691" y="894"/>
                    <a:pt x="1500" y="1"/>
                    <a:pt x="1500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620;p56">
              <a:extLst>
                <a:ext uri="{FF2B5EF4-FFF2-40B4-BE49-F238E27FC236}">
                  <a16:creationId xmlns:a16="http://schemas.microsoft.com/office/drawing/2014/main" id="{AA545845-76EA-EE1B-BA20-C71A7C363E27}"/>
                </a:ext>
              </a:extLst>
            </p:cNvPr>
            <p:cNvSpPr/>
            <p:nvPr/>
          </p:nvSpPr>
          <p:spPr>
            <a:xfrm>
              <a:off x="2569013" y="4539302"/>
              <a:ext cx="85639" cy="61149"/>
            </a:xfrm>
            <a:custGeom>
              <a:avLst/>
              <a:gdLst/>
              <a:ahLst/>
              <a:cxnLst/>
              <a:rect l="l" t="t" r="r" b="b"/>
              <a:pathLst>
                <a:path w="1668" h="1191" extrusionOk="0">
                  <a:moveTo>
                    <a:pt x="1632" y="0"/>
                  </a:moveTo>
                  <a:cubicBezTo>
                    <a:pt x="1573" y="226"/>
                    <a:pt x="1370" y="381"/>
                    <a:pt x="1144" y="417"/>
                  </a:cubicBezTo>
                  <a:cubicBezTo>
                    <a:pt x="948" y="445"/>
                    <a:pt x="790" y="454"/>
                    <a:pt x="665" y="454"/>
                  </a:cubicBezTo>
                  <a:cubicBezTo>
                    <a:pt x="471" y="454"/>
                    <a:pt x="356" y="431"/>
                    <a:pt x="299" y="417"/>
                  </a:cubicBezTo>
                  <a:cubicBezTo>
                    <a:pt x="168" y="714"/>
                    <a:pt x="1" y="953"/>
                    <a:pt x="108" y="1072"/>
                  </a:cubicBezTo>
                  <a:cubicBezTo>
                    <a:pt x="177" y="1159"/>
                    <a:pt x="413" y="1191"/>
                    <a:pt x="662" y="1191"/>
                  </a:cubicBezTo>
                  <a:cubicBezTo>
                    <a:pt x="887" y="1191"/>
                    <a:pt x="1121" y="1165"/>
                    <a:pt x="1251" y="1131"/>
                  </a:cubicBezTo>
                  <a:cubicBezTo>
                    <a:pt x="1513" y="1048"/>
                    <a:pt x="1668" y="810"/>
                    <a:pt x="1668" y="417"/>
                  </a:cubicBezTo>
                  <a:cubicBezTo>
                    <a:pt x="1668" y="274"/>
                    <a:pt x="1656" y="131"/>
                    <a:pt x="1632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621;p56">
              <a:extLst>
                <a:ext uri="{FF2B5EF4-FFF2-40B4-BE49-F238E27FC236}">
                  <a16:creationId xmlns:a16="http://schemas.microsoft.com/office/drawing/2014/main" id="{BAD8D784-1C77-24EE-2DEB-3C7E417C30E0}"/>
                </a:ext>
              </a:extLst>
            </p:cNvPr>
            <p:cNvSpPr/>
            <p:nvPr/>
          </p:nvSpPr>
          <p:spPr>
            <a:xfrm>
              <a:off x="2696806" y="4494017"/>
              <a:ext cx="86820" cy="106228"/>
            </a:xfrm>
            <a:custGeom>
              <a:avLst/>
              <a:gdLst/>
              <a:ahLst/>
              <a:cxnLst/>
              <a:rect l="l" t="t" r="r" b="b"/>
              <a:pathLst>
                <a:path w="1691" h="2069" extrusionOk="0">
                  <a:moveTo>
                    <a:pt x="191" y="1"/>
                  </a:moveTo>
                  <a:cubicBezTo>
                    <a:pt x="191" y="1"/>
                    <a:pt x="0" y="894"/>
                    <a:pt x="0" y="1299"/>
                  </a:cubicBezTo>
                  <a:cubicBezTo>
                    <a:pt x="0" y="1692"/>
                    <a:pt x="155" y="1930"/>
                    <a:pt x="417" y="2013"/>
                  </a:cubicBezTo>
                  <a:cubicBezTo>
                    <a:pt x="543" y="2046"/>
                    <a:pt x="767" y="2069"/>
                    <a:pt x="985" y="2069"/>
                  </a:cubicBezTo>
                  <a:cubicBezTo>
                    <a:pt x="1241" y="2069"/>
                    <a:pt x="1489" y="2037"/>
                    <a:pt x="1560" y="1954"/>
                  </a:cubicBezTo>
                  <a:cubicBezTo>
                    <a:pt x="1691" y="1799"/>
                    <a:pt x="1405" y="1477"/>
                    <a:pt x="1298" y="1049"/>
                  </a:cubicBezTo>
                  <a:cubicBezTo>
                    <a:pt x="1227" y="751"/>
                    <a:pt x="1191" y="441"/>
                    <a:pt x="1179" y="132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622;p56">
              <a:extLst>
                <a:ext uri="{FF2B5EF4-FFF2-40B4-BE49-F238E27FC236}">
                  <a16:creationId xmlns:a16="http://schemas.microsoft.com/office/drawing/2014/main" id="{E8DD975A-3BCD-551B-BCC9-136822C074A5}"/>
                </a:ext>
              </a:extLst>
            </p:cNvPr>
            <p:cNvSpPr/>
            <p:nvPr/>
          </p:nvSpPr>
          <p:spPr>
            <a:xfrm>
              <a:off x="2696806" y="4539302"/>
              <a:ext cx="85639" cy="61149"/>
            </a:xfrm>
            <a:custGeom>
              <a:avLst/>
              <a:gdLst/>
              <a:ahLst/>
              <a:cxnLst/>
              <a:rect l="l" t="t" r="r" b="b"/>
              <a:pathLst>
                <a:path w="1668" h="1191" extrusionOk="0">
                  <a:moveTo>
                    <a:pt x="36" y="0"/>
                  </a:moveTo>
                  <a:cubicBezTo>
                    <a:pt x="12" y="131"/>
                    <a:pt x="0" y="274"/>
                    <a:pt x="0" y="417"/>
                  </a:cubicBezTo>
                  <a:cubicBezTo>
                    <a:pt x="0" y="810"/>
                    <a:pt x="155" y="1048"/>
                    <a:pt x="417" y="1131"/>
                  </a:cubicBezTo>
                  <a:cubicBezTo>
                    <a:pt x="547" y="1165"/>
                    <a:pt x="782" y="1191"/>
                    <a:pt x="1006" y="1191"/>
                  </a:cubicBezTo>
                  <a:cubicBezTo>
                    <a:pt x="1255" y="1191"/>
                    <a:pt x="1491" y="1159"/>
                    <a:pt x="1560" y="1072"/>
                  </a:cubicBezTo>
                  <a:cubicBezTo>
                    <a:pt x="1667" y="953"/>
                    <a:pt x="1501" y="714"/>
                    <a:pt x="1370" y="417"/>
                  </a:cubicBezTo>
                  <a:cubicBezTo>
                    <a:pt x="1312" y="431"/>
                    <a:pt x="1197" y="454"/>
                    <a:pt x="1003" y="454"/>
                  </a:cubicBezTo>
                  <a:cubicBezTo>
                    <a:pt x="878" y="454"/>
                    <a:pt x="720" y="445"/>
                    <a:pt x="524" y="417"/>
                  </a:cubicBezTo>
                  <a:cubicBezTo>
                    <a:pt x="298" y="381"/>
                    <a:pt x="96" y="226"/>
                    <a:pt x="36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623;p56">
              <a:extLst>
                <a:ext uri="{FF2B5EF4-FFF2-40B4-BE49-F238E27FC236}">
                  <a16:creationId xmlns:a16="http://schemas.microsoft.com/office/drawing/2014/main" id="{08D21C82-B603-2116-FB42-47304345D488}"/>
                </a:ext>
              </a:extLst>
            </p:cNvPr>
            <p:cNvSpPr/>
            <p:nvPr/>
          </p:nvSpPr>
          <p:spPr>
            <a:xfrm>
              <a:off x="2356914" y="3717092"/>
              <a:ext cx="557528" cy="289161"/>
            </a:xfrm>
            <a:custGeom>
              <a:avLst/>
              <a:gdLst/>
              <a:ahLst/>
              <a:cxnLst/>
              <a:rect l="l" t="t" r="r" b="b"/>
              <a:pathLst>
                <a:path w="10859" h="5632" extrusionOk="0">
                  <a:moveTo>
                    <a:pt x="6656" y="0"/>
                  </a:moveTo>
                  <a:lnTo>
                    <a:pt x="4703" y="107"/>
                  </a:lnTo>
                  <a:cubicBezTo>
                    <a:pt x="4703" y="107"/>
                    <a:pt x="3072" y="607"/>
                    <a:pt x="2917" y="810"/>
                  </a:cubicBezTo>
                  <a:cubicBezTo>
                    <a:pt x="2763" y="1000"/>
                    <a:pt x="679" y="3929"/>
                    <a:pt x="381" y="4263"/>
                  </a:cubicBezTo>
                  <a:cubicBezTo>
                    <a:pt x="72" y="4584"/>
                    <a:pt x="0" y="4965"/>
                    <a:pt x="24" y="5120"/>
                  </a:cubicBezTo>
                  <a:cubicBezTo>
                    <a:pt x="48" y="5275"/>
                    <a:pt x="262" y="5632"/>
                    <a:pt x="262" y="5632"/>
                  </a:cubicBezTo>
                  <a:lnTo>
                    <a:pt x="1167" y="5632"/>
                  </a:lnTo>
                  <a:lnTo>
                    <a:pt x="1798" y="4679"/>
                  </a:lnTo>
                  <a:lnTo>
                    <a:pt x="3370" y="3024"/>
                  </a:lnTo>
                  <a:lnTo>
                    <a:pt x="4001" y="5584"/>
                  </a:lnTo>
                  <a:lnTo>
                    <a:pt x="7597" y="5584"/>
                  </a:lnTo>
                  <a:lnTo>
                    <a:pt x="8132" y="2929"/>
                  </a:lnTo>
                  <a:cubicBezTo>
                    <a:pt x="8132" y="2929"/>
                    <a:pt x="9264" y="4858"/>
                    <a:pt x="9287" y="4917"/>
                  </a:cubicBezTo>
                  <a:cubicBezTo>
                    <a:pt x="9310" y="4986"/>
                    <a:pt x="9607" y="5516"/>
                    <a:pt x="10169" y="5516"/>
                  </a:cubicBezTo>
                  <a:cubicBezTo>
                    <a:pt x="10192" y="5516"/>
                    <a:pt x="10216" y="5515"/>
                    <a:pt x="10240" y="5513"/>
                  </a:cubicBezTo>
                  <a:cubicBezTo>
                    <a:pt x="10859" y="5465"/>
                    <a:pt x="10776" y="4655"/>
                    <a:pt x="10490" y="3977"/>
                  </a:cubicBezTo>
                  <a:cubicBezTo>
                    <a:pt x="10204" y="3298"/>
                    <a:pt x="9085" y="1000"/>
                    <a:pt x="8752" y="691"/>
                  </a:cubicBezTo>
                  <a:cubicBezTo>
                    <a:pt x="8430" y="393"/>
                    <a:pt x="6656" y="0"/>
                    <a:pt x="6656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624;p56">
              <a:extLst>
                <a:ext uri="{FF2B5EF4-FFF2-40B4-BE49-F238E27FC236}">
                  <a16:creationId xmlns:a16="http://schemas.microsoft.com/office/drawing/2014/main" id="{D8473FCD-5AB6-FA00-FA48-007D2C31D017}"/>
                </a:ext>
              </a:extLst>
            </p:cNvPr>
            <p:cNvSpPr/>
            <p:nvPr/>
          </p:nvSpPr>
          <p:spPr>
            <a:xfrm>
              <a:off x="2810480" y="3933966"/>
              <a:ext cx="119269" cy="69466"/>
            </a:xfrm>
            <a:custGeom>
              <a:avLst/>
              <a:gdLst/>
              <a:ahLst/>
              <a:cxnLst/>
              <a:rect l="l" t="t" r="r" b="b"/>
              <a:pathLst>
                <a:path w="2323" h="1353" extrusionOk="0">
                  <a:moveTo>
                    <a:pt x="1524" y="1"/>
                  </a:moveTo>
                  <a:cubicBezTo>
                    <a:pt x="1229" y="1"/>
                    <a:pt x="807" y="58"/>
                    <a:pt x="477" y="265"/>
                  </a:cubicBezTo>
                  <a:cubicBezTo>
                    <a:pt x="1" y="562"/>
                    <a:pt x="287" y="598"/>
                    <a:pt x="287" y="598"/>
                  </a:cubicBezTo>
                  <a:cubicBezTo>
                    <a:pt x="334" y="693"/>
                    <a:pt x="418" y="765"/>
                    <a:pt x="513" y="812"/>
                  </a:cubicBezTo>
                  <a:cubicBezTo>
                    <a:pt x="846" y="1015"/>
                    <a:pt x="1215" y="1182"/>
                    <a:pt x="1584" y="1289"/>
                  </a:cubicBezTo>
                  <a:cubicBezTo>
                    <a:pt x="1750" y="1333"/>
                    <a:pt x="1850" y="1353"/>
                    <a:pt x="1917" y="1353"/>
                  </a:cubicBezTo>
                  <a:cubicBezTo>
                    <a:pt x="2029" y="1353"/>
                    <a:pt x="2050" y="1299"/>
                    <a:pt x="2132" y="1217"/>
                  </a:cubicBezTo>
                  <a:cubicBezTo>
                    <a:pt x="2263" y="1086"/>
                    <a:pt x="2323" y="812"/>
                    <a:pt x="2192" y="503"/>
                  </a:cubicBezTo>
                  <a:cubicBezTo>
                    <a:pt x="2073" y="205"/>
                    <a:pt x="2037" y="62"/>
                    <a:pt x="1823" y="27"/>
                  </a:cubicBezTo>
                  <a:cubicBezTo>
                    <a:pt x="1760" y="12"/>
                    <a:pt x="1655" y="1"/>
                    <a:pt x="152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625;p56">
              <a:extLst>
                <a:ext uri="{FF2B5EF4-FFF2-40B4-BE49-F238E27FC236}">
                  <a16:creationId xmlns:a16="http://schemas.microsoft.com/office/drawing/2014/main" id="{FD878193-609C-0175-4463-99ACABE37465}"/>
                </a:ext>
              </a:extLst>
            </p:cNvPr>
            <p:cNvSpPr/>
            <p:nvPr/>
          </p:nvSpPr>
          <p:spPr>
            <a:xfrm>
              <a:off x="2817206" y="3949882"/>
              <a:ext cx="104585" cy="66797"/>
            </a:xfrm>
            <a:custGeom>
              <a:avLst/>
              <a:gdLst/>
              <a:ahLst/>
              <a:cxnLst/>
              <a:rect l="l" t="t" r="r" b="b"/>
              <a:pathLst>
                <a:path w="2037" h="1301" extrusionOk="0">
                  <a:moveTo>
                    <a:pt x="1390" y="1"/>
                  </a:moveTo>
                  <a:cubicBezTo>
                    <a:pt x="1352" y="1"/>
                    <a:pt x="1313" y="5"/>
                    <a:pt x="1275" y="14"/>
                  </a:cubicBezTo>
                  <a:cubicBezTo>
                    <a:pt x="989" y="86"/>
                    <a:pt x="203" y="348"/>
                    <a:pt x="203" y="348"/>
                  </a:cubicBezTo>
                  <a:lnTo>
                    <a:pt x="1" y="800"/>
                  </a:lnTo>
                  <a:cubicBezTo>
                    <a:pt x="1" y="800"/>
                    <a:pt x="370" y="991"/>
                    <a:pt x="572" y="1122"/>
                  </a:cubicBezTo>
                  <a:cubicBezTo>
                    <a:pt x="789" y="1243"/>
                    <a:pt x="1030" y="1301"/>
                    <a:pt x="1274" y="1301"/>
                  </a:cubicBezTo>
                  <a:cubicBezTo>
                    <a:pt x="1365" y="1301"/>
                    <a:pt x="1457" y="1293"/>
                    <a:pt x="1549" y="1276"/>
                  </a:cubicBezTo>
                  <a:cubicBezTo>
                    <a:pt x="1918" y="1193"/>
                    <a:pt x="2037" y="860"/>
                    <a:pt x="1953" y="514"/>
                  </a:cubicBezTo>
                  <a:cubicBezTo>
                    <a:pt x="1891" y="203"/>
                    <a:pt x="1648" y="1"/>
                    <a:pt x="1390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626;p56">
              <a:extLst>
                <a:ext uri="{FF2B5EF4-FFF2-40B4-BE49-F238E27FC236}">
                  <a16:creationId xmlns:a16="http://schemas.microsoft.com/office/drawing/2014/main" id="{72ED7206-A319-9101-F67C-BE2BCD02391A}"/>
                </a:ext>
              </a:extLst>
            </p:cNvPr>
            <p:cNvSpPr/>
            <p:nvPr/>
          </p:nvSpPr>
          <p:spPr>
            <a:xfrm>
              <a:off x="2733465" y="3965285"/>
              <a:ext cx="118036" cy="38147"/>
            </a:xfrm>
            <a:custGeom>
              <a:avLst/>
              <a:gdLst/>
              <a:ahLst/>
              <a:cxnLst/>
              <a:rect l="l" t="t" r="r" b="b"/>
              <a:pathLst>
                <a:path w="2299" h="743" extrusionOk="0">
                  <a:moveTo>
                    <a:pt x="1013" y="0"/>
                  </a:moveTo>
                  <a:cubicBezTo>
                    <a:pt x="1013" y="0"/>
                    <a:pt x="787" y="95"/>
                    <a:pt x="739" y="119"/>
                  </a:cubicBezTo>
                  <a:cubicBezTo>
                    <a:pt x="703" y="155"/>
                    <a:pt x="477" y="393"/>
                    <a:pt x="334" y="441"/>
                  </a:cubicBezTo>
                  <a:cubicBezTo>
                    <a:pt x="203" y="500"/>
                    <a:pt x="1" y="500"/>
                    <a:pt x="155" y="655"/>
                  </a:cubicBezTo>
                  <a:cubicBezTo>
                    <a:pt x="211" y="710"/>
                    <a:pt x="271" y="731"/>
                    <a:pt x="329" y="731"/>
                  </a:cubicBezTo>
                  <a:cubicBezTo>
                    <a:pt x="434" y="731"/>
                    <a:pt x="535" y="665"/>
                    <a:pt x="596" y="619"/>
                  </a:cubicBezTo>
                  <a:cubicBezTo>
                    <a:pt x="679" y="560"/>
                    <a:pt x="763" y="512"/>
                    <a:pt x="870" y="488"/>
                  </a:cubicBezTo>
                  <a:cubicBezTo>
                    <a:pt x="941" y="500"/>
                    <a:pt x="1025" y="512"/>
                    <a:pt x="1108" y="524"/>
                  </a:cubicBezTo>
                  <a:cubicBezTo>
                    <a:pt x="1144" y="536"/>
                    <a:pt x="1727" y="679"/>
                    <a:pt x="1870" y="714"/>
                  </a:cubicBezTo>
                  <a:cubicBezTo>
                    <a:pt x="1927" y="729"/>
                    <a:pt x="1974" y="743"/>
                    <a:pt x="2017" y="743"/>
                  </a:cubicBezTo>
                  <a:cubicBezTo>
                    <a:pt x="2083" y="743"/>
                    <a:pt x="2139" y="710"/>
                    <a:pt x="2203" y="595"/>
                  </a:cubicBezTo>
                  <a:cubicBezTo>
                    <a:pt x="2299" y="417"/>
                    <a:pt x="2144" y="155"/>
                    <a:pt x="2025" y="72"/>
                  </a:cubicBezTo>
                  <a:cubicBezTo>
                    <a:pt x="1906" y="0"/>
                    <a:pt x="1013" y="0"/>
                    <a:pt x="1013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627;p56">
              <a:extLst>
                <a:ext uri="{FF2B5EF4-FFF2-40B4-BE49-F238E27FC236}">
                  <a16:creationId xmlns:a16="http://schemas.microsoft.com/office/drawing/2014/main" id="{9351EE77-A86D-4FBB-783B-FB9E9D15FC68}"/>
                </a:ext>
              </a:extLst>
            </p:cNvPr>
            <p:cNvSpPr/>
            <p:nvPr/>
          </p:nvSpPr>
          <p:spPr>
            <a:xfrm>
              <a:off x="2779777" y="3956711"/>
              <a:ext cx="19767" cy="42460"/>
            </a:xfrm>
            <a:custGeom>
              <a:avLst/>
              <a:gdLst/>
              <a:ahLst/>
              <a:cxnLst/>
              <a:rect l="l" t="t" r="r" b="b"/>
              <a:pathLst>
                <a:path w="385" h="827" extrusionOk="0">
                  <a:moveTo>
                    <a:pt x="185" y="0"/>
                  </a:moveTo>
                  <a:cubicBezTo>
                    <a:pt x="131" y="0"/>
                    <a:pt x="87" y="14"/>
                    <a:pt x="87" y="60"/>
                  </a:cubicBezTo>
                  <a:cubicBezTo>
                    <a:pt x="87" y="162"/>
                    <a:pt x="0" y="827"/>
                    <a:pt x="168" y="827"/>
                  </a:cubicBezTo>
                  <a:cubicBezTo>
                    <a:pt x="176" y="827"/>
                    <a:pt x="185" y="825"/>
                    <a:pt x="194" y="822"/>
                  </a:cubicBezTo>
                  <a:cubicBezTo>
                    <a:pt x="385" y="750"/>
                    <a:pt x="385" y="36"/>
                    <a:pt x="385" y="36"/>
                  </a:cubicBezTo>
                  <a:cubicBezTo>
                    <a:pt x="385" y="36"/>
                    <a:pt x="272" y="0"/>
                    <a:pt x="185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628;p56">
              <a:extLst>
                <a:ext uri="{FF2B5EF4-FFF2-40B4-BE49-F238E27FC236}">
                  <a16:creationId xmlns:a16="http://schemas.microsoft.com/office/drawing/2014/main" id="{A0C772AF-8437-8557-B28C-1AF32DAD6C82}"/>
                </a:ext>
              </a:extLst>
            </p:cNvPr>
            <p:cNvSpPr/>
            <p:nvPr/>
          </p:nvSpPr>
          <p:spPr>
            <a:xfrm>
              <a:off x="2790918" y="3955273"/>
              <a:ext cx="22796" cy="43692"/>
            </a:xfrm>
            <a:custGeom>
              <a:avLst/>
              <a:gdLst/>
              <a:ahLst/>
              <a:cxnLst/>
              <a:rect l="l" t="t" r="r" b="b"/>
              <a:pathLst>
                <a:path w="444" h="851" extrusionOk="0">
                  <a:moveTo>
                    <a:pt x="306" y="1"/>
                  </a:moveTo>
                  <a:cubicBezTo>
                    <a:pt x="253" y="1"/>
                    <a:pt x="198" y="24"/>
                    <a:pt x="168" y="64"/>
                  </a:cubicBezTo>
                  <a:cubicBezTo>
                    <a:pt x="168" y="64"/>
                    <a:pt x="1" y="826"/>
                    <a:pt x="132" y="850"/>
                  </a:cubicBezTo>
                  <a:cubicBezTo>
                    <a:pt x="135" y="850"/>
                    <a:pt x="137" y="851"/>
                    <a:pt x="140" y="851"/>
                  </a:cubicBezTo>
                  <a:cubicBezTo>
                    <a:pt x="269" y="851"/>
                    <a:pt x="418" y="322"/>
                    <a:pt x="430" y="147"/>
                  </a:cubicBezTo>
                  <a:cubicBezTo>
                    <a:pt x="443" y="44"/>
                    <a:pt x="377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629;p56">
              <a:extLst>
                <a:ext uri="{FF2B5EF4-FFF2-40B4-BE49-F238E27FC236}">
                  <a16:creationId xmlns:a16="http://schemas.microsoft.com/office/drawing/2014/main" id="{E61E0A31-6570-41BF-6F64-3CC0FFEC5F35}"/>
                </a:ext>
              </a:extLst>
            </p:cNvPr>
            <p:cNvSpPr/>
            <p:nvPr/>
          </p:nvSpPr>
          <p:spPr>
            <a:xfrm>
              <a:off x="2804986" y="3960048"/>
              <a:ext cx="23053" cy="43795"/>
            </a:xfrm>
            <a:custGeom>
              <a:avLst/>
              <a:gdLst/>
              <a:ahLst/>
              <a:cxnLst/>
              <a:rect l="l" t="t" r="r" b="b"/>
              <a:pathLst>
                <a:path w="449" h="853" extrusionOk="0">
                  <a:moveTo>
                    <a:pt x="303" y="1"/>
                  </a:moveTo>
                  <a:cubicBezTo>
                    <a:pt x="253" y="1"/>
                    <a:pt x="203" y="21"/>
                    <a:pt x="179" y="54"/>
                  </a:cubicBezTo>
                  <a:lnTo>
                    <a:pt x="179" y="66"/>
                  </a:lnTo>
                  <a:cubicBezTo>
                    <a:pt x="179" y="66"/>
                    <a:pt x="1" y="828"/>
                    <a:pt x="132" y="852"/>
                  </a:cubicBezTo>
                  <a:cubicBezTo>
                    <a:pt x="134" y="853"/>
                    <a:pt x="137" y="853"/>
                    <a:pt x="140" y="853"/>
                  </a:cubicBezTo>
                  <a:cubicBezTo>
                    <a:pt x="269" y="853"/>
                    <a:pt x="418" y="324"/>
                    <a:pt x="441" y="150"/>
                  </a:cubicBezTo>
                  <a:cubicBezTo>
                    <a:pt x="448" y="44"/>
                    <a:pt x="376" y="1"/>
                    <a:pt x="303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2630;p56">
              <a:extLst>
                <a:ext uri="{FF2B5EF4-FFF2-40B4-BE49-F238E27FC236}">
                  <a16:creationId xmlns:a16="http://schemas.microsoft.com/office/drawing/2014/main" id="{EDE5B725-00EF-51ED-3F27-93F847DCE40C}"/>
                </a:ext>
              </a:extLst>
            </p:cNvPr>
            <p:cNvSpPr/>
            <p:nvPr/>
          </p:nvSpPr>
          <p:spPr>
            <a:xfrm>
              <a:off x="2820286" y="3970163"/>
              <a:ext cx="23361" cy="33681"/>
            </a:xfrm>
            <a:custGeom>
              <a:avLst/>
              <a:gdLst/>
              <a:ahLst/>
              <a:cxnLst/>
              <a:rect l="l" t="t" r="r" b="b"/>
              <a:pathLst>
                <a:path w="455" h="656" extrusionOk="0">
                  <a:moveTo>
                    <a:pt x="313" y="0"/>
                  </a:moveTo>
                  <a:cubicBezTo>
                    <a:pt x="260" y="0"/>
                    <a:pt x="204" y="18"/>
                    <a:pt x="179" y="48"/>
                  </a:cubicBezTo>
                  <a:cubicBezTo>
                    <a:pt x="179" y="48"/>
                    <a:pt x="0" y="643"/>
                    <a:pt x="131" y="655"/>
                  </a:cubicBezTo>
                  <a:cubicBezTo>
                    <a:pt x="133" y="655"/>
                    <a:pt x="135" y="655"/>
                    <a:pt x="137" y="655"/>
                  </a:cubicBezTo>
                  <a:cubicBezTo>
                    <a:pt x="267" y="655"/>
                    <a:pt x="417" y="248"/>
                    <a:pt x="441" y="107"/>
                  </a:cubicBezTo>
                  <a:cubicBezTo>
                    <a:pt x="455" y="32"/>
                    <a:pt x="386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2631;p56">
              <a:extLst>
                <a:ext uri="{FF2B5EF4-FFF2-40B4-BE49-F238E27FC236}">
                  <a16:creationId xmlns:a16="http://schemas.microsoft.com/office/drawing/2014/main" id="{238E7A11-639B-CAB8-E505-A17F9564DFF8}"/>
                </a:ext>
              </a:extLst>
            </p:cNvPr>
            <p:cNvSpPr/>
            <p:nvPr/>
          </p:nvSpPr>
          <p:spPr>
            <a:xfrm>
              <a:off x="2361792" y="3912556"/>
              <a:ext cx="95446" cy="71109"/>
            </a:xfrm>
            <a:custGeom>
              <a:avLst/>
              <a:gdLst/>
              <a:ahLst/>
              <a:cxnLst/>
              <a:rect l="l" t="t" r="r" b="b"/>
              <a:pathLst>
                <a:path w="1859" h="1385" extrusionOk="0">
                  <a:moveTo>
                    <a:pt x="833" y="0"/>
                  </a:moveTo>
                  <a:cubicBezTo>
                    <a:pt x="796" y="0"/>
                    <a:pt x="764" y="5"/>
                    <a:pt x="739" y="15"/>
                  </a:cubicBezTo>
                  <a:cubicBezTo>
                    <a:pt x="560" y="86"/>
                    <a:pt x="263" y="146"/>
                    <a:pt x="155" y="325"/>
                  </a:cubicBezTo>
                  <a:cubicBezTo>
                    <a:pt x="84" y="503"/>
                    <a:pt x="25" y="694"/>
                    <a:pt x="1" y="884"/>
                  </a:cubicBezTo>
                  <a:cubicBezTo>
                    <a:pt x="126" y="878"/>
                    <a:pt x="254" y="875"/>
                    <a:pt x="383" y="875"/>
                  </a:cubicBezTo>
                  <a:cubicBezTo>
                    <a:pt x="513" y="875"/>
                    <a:pt x="644" y="878"/>
                    <a:pt x="775" y="884"/>
                  </a:cubicBezTo>
                  <a:cubicBezTo>
                    <a:pt x="1048" y="920"/>
                    <a:pt x="1334" y="1384"/>
                    <a:pt x="1382" y="1384"/>
                  </a:cubicBezTo>
                  <a:cubicBezTo>
                    <a:pt x="1418" y="1384"/>
                    <a:pt x="1727" y="1206"/>
                    <a:pt x="1799" y="1003"/>
                  </a:cubicBezTo>
                  <a:cubicBezTo>
                    <a:pt x="1858" y="777"/>
                    <a:pt x="1787" y="527"/>
                    <a:pt x="1632" y="348"/>
                  </a:cubicBezTo>
                  <a:cubicBezTo>
                    <a:pt x="1478" y="174"/>
                    <a:pt x="1061" y="0"/>
                    <a:pt x="833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2632;p56">
              <a:extLst>
                <a:ext uri="{FF2B5EF4-FFF2-40B4-BE49-F238E27FC236}">
                  <a16:creationId xmlns:a16="http://schemas.microsoft.com/office/drawing/2014/main" id="{3EF67E4D-DAFA-B608-5367-557724E928C6}"/>
                </a:ext>
              </a:extLst>
            </p:cNvPr>
            <p:cNvSpPr/>
            <p:nvPr/>
          </p:nvSpPr>
          <p:spPr>
            <a:xfrm>
              <a:off x="2354450" y="3930988"/>
              <a:ext cx="85023" cy="78246"/>
            </a:xfrm>
            <a:custGeom>
              <a:avLst/>
              <a:gdLst/>
              <a:ahLst/>
              <a:cxnLst/>
              <a:rect l="l" t="t" r="r" b="b"/>
              <a:pathLst>
                <a:path w="1656" h="1524" extrusionOk="0">
                  <a:moveTo>
                    <a:pt x="889" y="1"/>
                  </a:moveTo>
                  <a:cubicBezTo>
                    <a:pt x="555" y="1"/>
                    <a:pt x="248" y="201"/>
                    <a:pt x="144" y="525"/>
                  </a:cubicBezTo>
                  <a:lnTo>
                    <a:pt x="132" y="525"/>
                  </a:lnTo>
                  <a:cubicBezTo>
                    <a:pt x="1" y="811"/>
                    <a:pt x="179" y="1394"/>
                    <a:pt x="310" y="1478"/>
                  </a:cubicBezTo>
                  <a:cubicBezTo>
                    <a:pt x="364" y="1512"/>
                    <a:pt x="524" y="1524"/>
                    <a:pt x="702" y="1524"/>
                  </a:cubicBezTo>
                  <a:cubicBezTo>
                    <a:pt x="960" y="1524"/>
                    <a:pt x="1257" y="1499"/>
                    <a:pt x="1334" y="1478"/>
                  </a:cubicBezTo>
                  <a:cubicBezTo>
                    <a:pt x="1477" y="1430"/>
                    <a:pt x="1656" y="894"/>
                    <a:pt x="1656" y="751"/>
                  </a:cubicBezTo>
                  <a:cubicBezTo>
                    <a:pt x="1656" y="620"/>
                    <a:pt x="1549" y="1"/>
                    <a:pt x="918" y="1"/>
                  </a:cubicBezTo>
                  <a:cubicBezTo>
                    <a:pt x="908" y="1"/>
                    <a:pt x="898" y="1"/>
                    <a:pt x="88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2633;p56">
              <a:extLst>
                <a:ext uri="{FF2B5EF4-FFF2-40B4-BE49-F238E27FC236}">
                  <a16:creationId xmlns:a16="http://schemas.microsoft.com/office/drawing/2014/main" id="{F111AA71-862E-F107-1F06-56CB7202507F}"/>
                </a:ext>
              </a:extLst>
            </p:cNvPr>
            <p:cNvSpPr/>
            <p:nvPr/>
          </p:nvSpPr>
          <p:spPr>
            <a:xfrm>
              <a:off x="2435777" y="3991573"/>
              <a:ext cx="50162" cy="22642"/>
            </a:xfrm>
            <a:custGeom>
              <a:avLst/>
              <a:gdLst/>
              <a:ahLst/>
              <a:cxnLst/>
              <a:rect l="l" t="t" r="r" b="b"/>
              <a:pathLst>
                <a:path w="977" h="441" extrusionOk="0">
                  <a:moveTo>
                    <a:pt x="24" y="0"/>
                  </a:moveTo>
                  <a:lnTo>
                    <a:pt x="24" y="12"/>
                  </a:lnTo>
                  <a:lnTo>
                    <a:pt x="0" y="345"/>
                  </a:lnTo>
                  <a:cubicBezTo>
                    <a:pt x="72" y="381"/>
                    <a:pt x="167" y="405"/>
                    <a:pt x="250" y="429"/>
                  </a:cubicBezTo>
                  <a:cubicBezTo>
                    <a:pt x="310" y="437"/>
                    <a:pt x="368" y="441"/>
                    <a:pt x="426" y="441"/>
                  </a:cubicBezTo>
                  <a:cubicBezTo>
                    <a:pt x="541" y="441"/>
                    <a:pt x="655" y="425"/>
                    <a:pt x="774" y="393"/>
                  </a:cubicBezTo>
                  <a:cubicBezTo>
                    <a:pt x="977" y="322"/>
                    <a:pt x="786" y="250"/>
                    <a:pt x="477" y="191"/>
                  </a:cubicBezTo>
                  <a:cubicBezTo>
                    <a:pt x="310" y="167"/>
                    <a:pt x="155" y="107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2634;p56">
              <a:extLst>
                <a:ext uri="{FF2B5EF4-FFF2-40B4-BE49-F238E27FC236}">
                  <a16:creationId xmlns:a16="http://schemas.microsoft.com/office/drawing/2014/main" id="{7F00A945-40B3-B5D1-53AE-1A3D6B8A6E80}"/>
                </a:ext>
              </a:extLst>
            </p:cNvPr>
            <p:cNvSpPr/>
            <p:nvPr/>
          </p:nvSpPr>
          <p:spPr>
            <a:xfrm>
              <a:off x="2410722" y="3972011"/>
              <a:ext cx="32448" cy="42820"/>
            </a:xfrm>
            <a:custGeom>
              <a:avLst/>
              <a:gdLst/>
              <a:ahLst/>
              <a:cxnLst/>
              <a:rect l="l" t="t" r="r" b="b"/>
              <a:pathLst>
                <a:path w="632" h="834" extrusionOk="0">
                  <a:moveTo>
                    <a:pt x="48" y="0"/>
                  </a:moveTo>
                  <a:lnTo>
                    <a:pt x="0" y="833"/>
                  </a:lnTo>
                  <a:lnTo>
                    <a:pt x="631" y="833"/>
                  </a:lnTo>
                  <a:cubicBezTo>
                    <a:pt x="619" y="679"/>
                    <a:pt x="584" y="524"/>
                    <a:pt x="512" y="381"/>
                  </a:cubicBezTo>
                  <a:cubicBezTo>
                    <a:pt x="393" y="167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2635;p56">
              <a:extLst>
                <a:ext uri="{FF2B5EF4-FFF2-40B4-BE49-F238E27FC236}">
                  <a16:creationId xmlns:a16="http://schemas.microsoft.com/office/drawing/2014/main" id="{51ABDCDD-8591-84BA-B49D-E587A8B44B93}"/>
                </a:ext>
              </a:extLst>
            </p:cNvPr>
            <p:cNvSpPr/>
            <p:nvPr/>
          </p:nvSpPr>
          <p:spPr>
            <a:xfrm>
              <a:off x="2348956" y="3963693"/>
              <a:ext cx="72804" cy="54680"/>
            </a:xfrm>
            <a:custGeom>
              <a:avLst/>
              <a:gdLst/>
              <a:ahLst/>
              <a:cxnLst/>
              <a:rect l="l" t="t" r="r" b="b"/>
              <a:pathLst>
                <a:path w="1418" h="1065" extrusionOk="0">
                  <a:moveTo>
                    <a:pt x="1004" y="1"/>
                  </a:moveTo>
                  <a:cubicBezTo>
                    <a:pt x="951" y="1"/>
                    <a:pt x="896" y="13"/>
                    <a:pt x="870" y="55"/>
                  </a:cubicBezTo>
                  <a:cubicBezTo>
                    <a:pt x="810" y="162"/>
                    <a:pt x="36" y="507"/>
                    <a:pt x="24" y="662"/>
                  </a:cubicBezTo>
                  <a:cubicBezTo>
                    <a:pt x="1" y="805"/>
                    <a:pt x="1" y="1019"/>
                    <a:pt x="155" y="1043"/>
                  </a:cubicBezTo>
                  <a:cubicBezTo>
                    <a:pt x="220" y="1058"/>
                    <a:pt x="436" y="1065"/>
                    <a:pt x="667" y="1065"/>
                  </a:cubicBezTo>
                  <a:cubicBezTo>
                    <a:pt x="989" y="1065"/>
                    <a:pt x="1342" y="1052"/>
                    <a:pt x="1370" y="1031"/>
                  </a:cubicBezTo>
                  <a:cubicBezTo>
                    <a:pt x="1418" y="1007"/>
                    <a:pt x="1251" y="222"/>
                    <a:pt x="1251" y="162"/>
                  </a:cubicBezTo>
                  <a:cubicBezTo>
                    <a:pt x="1251" y="103"/>
                    <a:pt x="1215" y="7"/>
                    <a:pt x="1132" y="7"/>
                  </a:cubicBezTo>
                  <a:lnTo>
                    <a:pt x="1132" y="19"/>
                  </a:lnTo>
                  <a:cubicBezTo>
                    <a:pt x="1132" y="19"/>
                    <a:pt x="1069" y="1"/>
                    <a:pt x="1004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2636;p56">
              <a:extLst>
                <a:ext uri="{FF2B5EF4-FFF2-40B4-BE49-F238E27FC236}">
                  <a16:creationId xmlns:a16="http://schemas.microsoft.com/office/drawing/2014/main" id="{8158C536-49F9-C8CD-FA8C-B7FA586694CD}"/>
                </a:ext>
              </a:extLst>
            </p:cNvPr>
            <p:cNvSpPr/>
            <p:nvPr/>
          </p:nvSpPr>
          <p:spPr>
            <a:xfrm>
              <a:off x="2393573" y="3970163"/>
              <a:ext cx="7393" cy="44668"/>
            </a:xfrm>
            <a:custGeom>
              <a:avLst/>
              <a:gdLst/>
              <a:ahLst/>
              <a:cxnLst/>
              <a:rect l="l" t="t" r="r" b="b"/>
              <a:pathLst>
                <a:path w="144" h="870" fill="none" extrusionOk="0">
                  <a:moveTo>
                    <a:pt x="1" y="0"/>
                  </a:moveTo>
                  <a:lnTo>
                    <a:pt x="144" y="869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2637;p56">
              <a:extLst>
                <a:ext uri="{FF2B5EF4-FFF2-40B4-BE49-F238E27FC236}">
                  <a16:creationId xmlns:a16="http://schemas.microsoft.com/office/drawing/2014/main" id="{D5042643-71C8-8325-D8CB-D906C7EB3D5F}"/>
                </a:ext>
              </a:extLst>
            </p:cNvPr>
            <p:cNvSpPr/>
            <p:nvPr/>
          </p:nvSpPr>
          <p:spPr>
            <a:xfrm>
              <a:off x="2374012" y="3980534"/>
              <a:ext cx="8626" cy="36145"/>
            </a:xfrm>
            <a:custGeom>
              <a:avLst/>
              <a:gdLst/>
              <a:ahLst/>
              <a:cxnLst/>
              <a:rect l="l" t="t" r="r" b="b"/>
              <a:pathLst>
                <a:path w="168" h="704" fill="none" extrusionOk="0">
                  <a:moveTo>
                    <a:pt x="1" y="1"/>
                  </a:moveTo>
                  <a:lnTo>
                    <a:pt x="168" y="703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2638;p56">
              <a:extLst>
                <a:ext uri="{FF2B5EF4-FFF2-40B4-BE49-F238E27FC236}">
                  <a16:creationId xmlns:a16="http://schemas.microsoft.com/office/drawing/2014/main" id="{E13324C0-FDDB-5384-C824-581B77DAF619}"/>
                </a:ext>
              </a:extLst>
            </p:cNvPr>
            <p:cNvSpPr/>
            <p:nvPr/>
          </p:nvSpPr>
          <p:spPr>
            <a:xfrm>
              <a:off x="2359943" y="3987876"/>
              <a:ext cx="6777" cy="25723"/>
            </a:xfrm>
            <a:custGeom>
              <a:avLst/>
              <a:gdLst/>
              <a:ahLst/>
              <a:cxnLst/>
              <a:rect l="l" t="t" r="r" b="b"/>
              <a:pathLst>
                <a:path w="132" h="501" fill="none" extrusionOk="0">
                  <a:moveTo>
                    <a:pt x="1" y="1"/>
                  </a:moveTo>
                  <a:lnTo>
                    <a:pt x="132" y="50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2639;p56">
              <a:extLst>
                <a:ext uri="{FF2B5EF4-FFF2-40B4-BE49-F238E27FC236}">
                  <a16:creationId xmlns:a16="http://schemas.microsoft.com/office/drawing/2014/main" id="{78DA9C91-AE7F-7793-9E2E-A4ED8D600B91}"/>
                </a:ext>
              </a:extLst>
            </p:cNvPr>
            <p:cNvSpPr/>
            <p:nvPr/>
          </p:nvSpPr>
          <p:spPr>
            <a:xfrm>
              <a:off x="2540312" y="3468180"/>
              <a:ext cx="243928" cy="273964"/>
            </a:xfrm>
            <a:custGeom>
              <a:avLst/>
              <a:gdLst/>
              <a:ahLst/>
              <a:cxnLst/>
              <a:rect l="l" t="t" r="r" b="b"/>
              <a:pathLst>
                <a:path w="4751" h="5336" extrusionOk="0">
                  <a:moveTo>
                    <a:pt x="2569" y="0"/>
                  </a:moveTo>
                  <a:cubicBezTo>
                    <a:pt x="1804" y="0"/>
                    <a:pt x="785" y="409"/>
                    <a:pt x="477" y="1824"/>
                  </a:cubicBezTo>
                  <a:lnTo>
                    <a:pt x="488" y="1824"/>
                  </a:lnTo>
                  <a:cubicBezTo>
                    <a:pt x="488" y="1824"/>
                    <a:pt x="0" y="3515"/>
                    <a:pt x="36" y="4039"/>
                  </a:cubicBezTo>
                  <a:cubicBezTo>
                    <a:pt x="72" y="4562"/>
                    <a:pt x="1512" y="5193"/>
                    <a:pt x="2405" y="5324"/>
                  </a:cubicBezTo>
                  <a:cubicBezTo>
                    <a:pt x="2458" y="5332"/>
                    <a:pt x="2511" y="5336"/>
                    <a:pt x="2565" y="5336"/>
                  </a:cubicBezTo>
                  <a:cubicBezTo>
                    <a:pt x="3451" y="5336"/>
                    <a:pt x="4566" y="4375"/>
                    <a:pt x="4656" y="4039"/>
                  </a:cubicBezTo>
                  <a:cubicBezTo>
                    <a:pt x="4751" y="3681"/>
                    <a:pt x="4727" y="2657"/>
                    <a:pt x="4406" y="1955"/>
                  </a:cubicBezTo>
                  <a:cubicBezTo>
                    <a:pt x="4084" y="1252"/>
                    <a:pt x="3441" y="38"/>
                    <a:pt x="2667" y="2"/>
                  </a:cubicBezTo>
                  <a:cubicBezTo>
                    <a:pt x="2635" y="1"/>
                    <a:pt x="2603" y="0"/>
                    <a:pt x="2569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2640;p56">
              <a:extLst>
                <a:ext uri="{FF2B5EF4-FFF2-40B4-BE49-F238E27FC236}">
                  <a16:creationId xmlns:a16="http://schemas.microsoft.com/office/drawing/2014/main" id="{05CAED60-9D56-7ACD-9A02-920DEF89482E}"/>
                </a:ext>
              </a:extLst>
            </p:cNvPr>
            <p:cNvSpPr/>
            <p:nvPr/>
          </p:nvSpPr>
          <p:spPr>
            <a:xfrm>
              <a:off x="2592888" y="3699943"/>
              <a:ext cx="136982" cy="112543"/>
            </a:xfrm>
            <a:custGeom>
              <a:avLst/>
              <a:gdLst/>
              <a:ahLst/>
              <a:cxnLst/>
              <a:rect l="l" t="t" r="r" b="b"/>
              <a:pathLst>
                <a:path w="2668" h="2192" extrusionOk="0">
                  <a:moveTo>
                    <a:pt x="917" y="1"/>
                  </a:moveTo>
                  <a:cubicBezTo>
                    <a:pt x="917" y="1"/>
                    <a:pt x="262" y="96"/>
                    <a:pt x="262" y="179"/>
                  </a:cubicBezTo>
                  <a:cubicBezTo>
                    <a:pt x="262" y="263"/>
                    <a:pt x="0" y="465"/>
                    <a:pt x="0" y="465"/>
                  </a:cubicBezTo>
                  <a:lnTo>
                    <a:pt x="226" y="2144"/>
                  </a:lnTo>
                  <a:lnTo>
                    <a:pt x="1512" y="1406"/>
                  </a:lnTo>
                  <a:lnTo>
                    <a:pt x="2632" y="2192"/>
                  </a:lnTo>
                  <a:lnTo>
                    <a:pt x="2667" y="548"/>
                  </a:lnTo>
                  <a:lnTo>
                    <a:pt x="2012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2641;p56">
              <a:extLst>
                <a:ext uri="{FF2B5EF4-FFF2-40B4-BE49-F238E27FC236}">
                  <a16:creationId xmlns:a16="http://schemas.microsoft.com/office/drawing/2014/main" id="{15D6A822-BB44-445B-6A04-5D4E38242561}"/>
                </a:ext>
              </a:extLst>
            </p:cNvPr>
            <p:cNvSpPr/>
            <p:nvPr/>
          </p:nvSpPr>
          <p:spPr>
            <a:xfrm>
              <a:off x="2616711" y="3677352"/>
              <a:ext cx="91133" cy="129640"/>
            </a:xfrm>
            <a:custGeom>
              <a:avLst/>
              <a:gdLst/>
              <a:ahLst/>
              <a:cxnLst/>
              <a:rect l="l" t="t" r="r" b="b"/>
              <a:pathLst>
                <a:path w="1775" h="2525" extrusionOk="0">
                  <a:moveTo>
                    <a:pt x="60" y="0"/>
                  </a:moveTo>
                  <a:lnTo>
                    <a:pt x="1" y="1143"/>
                  </a:lnTo>
                  <a:lnTo>
                    <a:pt x="941" y="2524"/>
                  </a:lnTo>
                  <a:lnTo>
                    <a:pt x="1775" y="1143"/>
                  </a:lnTo>
                  <a:lnTo>
                    <a:pt x="1679" y="4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2642;p56">
              <a:extLst>
                <a:ext uri="{FF2B5EF4-FFF2-40B4-BE49-F238E27FC236}">
                  <a16:creationId xmlns:a16="http://schemas.microsoft.com/office/drawing/2014/main" id="{9D642C3F-AEBC-2874-5083-449C571BDD83}"/>
                </a:ext>
              </a:extLst>
            </p:cNvPr>
            <p:cNvSpPr/>
            <p:nvPr/>
          </p:nvSpPr>
          <p:spPr>
            <a:xfrm>
              <a:off x="2599613" y="3529998"/>
              <a:ext cx="125943" cy="185860"/>
            </a:xfrm>
            <a:custGeom>
              <a:avLst/>
              <a:gdLst/>
              <a:ahLst/>
              <a:cxnLst/>
              <a:rect l="l" t="t" r="r" b="b"/>
              <a:pathLst>
                <a:path w="2453" h="3620" extrusionOk="0">
                  <a:moveTo>
                    <a:pt x="1691" y="1"/>
                  </a:moveTo>
                  <a:cubicBezTo>
                    <a:pt x="1691" y="1"/>
                    <a:pt x="1489" y="620"/>
                    <a:pt x="1096" y="834"/>
                  </a:cubicBezTo>
                  <a:cubicBezTo>
                    <a:pt x="703" y="1060"/>
                    <a:pt x="0" y="1632"/>
                    <a:pt x="0" y="1632"/>
                  </a:cubicBezTo>
                  <a:cubicBezTo>
                    <a:pt x="0" y="1632"/>
                    <a:pt x="107" y="2632"/>
                    <a:pt x="155" y="2787"/>
                  </a:cubicBezTo>
                  <a:cubicBezTo>
                    <a:pt x="203" y="2942"/>
                    <a:pt x="786" y="3394"/>
                    <a:pt x="917" y="3513"/>
                  </a:cubicBezTo>
                  <a:cubicBezTo>
                    <a:pt x="1014" y="3586"/>
                    <a:pt x="1170" y="3620"/>
                    <a:pt x="1338" y="3620"/>
                  </a:cubicBezTo>
                  <a:cubicBezTo>
                    <a:pt x="1419" y="3620"/>
                    <a:pt x="1503" y="3612"/>
                    <a:pt x="1584" y="3597"/>
                  </a:cubicBezTo>
                  <a:cubicBezTo>
                    <a:pt x="1822" y="3549"/>
                    <a:pt x="2370" y="2894"/>
                    <a:pt x="2417" y="2835"/>
                  </a:cubicBezTo>
                  <a:cubicBezTo>
                    <a:pt x="2453" y="2763"/>
                    <a:pt x="2429" y="1644"/>
                    <a:pt x="2429" y="1644"/>
                  </a:cubicBezTo>
                  <a:lnTo>
                    <a:pt x="2346" y="1453"/>
                  </a:lnTo>
                  <a:cubicBezTo>
                    <a:pt x="2251" y="1239"/>
                    <a:pt x="2131" y="1037"/>
                    <a:pt x="1977" y="858"/>
                  </a:cubicBezTo>
                  <a:cubicBezTo>
                    <a:pt x="1750" y="620"/>
                    <a:pt x="1691" y="1"/>
                    <a:pt x="169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2643;p56">
              <a:extLst>
                <a:ext uri="{FF2B5EF4-FFF2-40B4-BE49-F238E27FC236}">
                  <a16:creationId xmlns:a16="http://schemas.microsoft.com/office/drawing/2014/main" id="{A5FD7E1E-6EE4-3478-54B8-788AC359CEED}"/>
                </a:ext>
              </a:extLst>
            </p:cNvPr>
            <p:cNvSpPr/>
            <p:nvPr/>
          </p:nvSpPr>
          <p:spPr>
            <a:xfrm>
              <a:off x="2631395" y="3616819"/>
              <a:ext cx="8626" cy="14735"/>
            </a:xfrm>
            <a:custGeom>
              <a:avLst/>
              <a:gdLst/>
              <a:ahLst/>
              <a:cxnLst/>
              <a:rect l="l" t="t" r="r" b="b"/>
              <a:pathLst>
                <a:path w="168" h="287" extrusionOk="0">
                  <a:moveTo>
                    <a:pt x="84" y="1"/>
                  </a:moveTo>
                  <a:cubicBezTo>
                    <a:pt x="36" y="1"/>
                    <a:pt x="0" y="60"/>
                    <a:pt x="0" y="143"/>
                  </a:cubicBezTo>
                  <a:cubicBezTo>
                    <a:pt x="0" y="227"/>
                    <a:pt x="36" y="286"/>
                    <a:pt x="84" y="286"/>
                  </a:cubicBezTo>
                  <a:cubicBezTo>
                    <a:pt x="131" y="286"/>
                    <a:pt x="167" y="227"/>
                    <a:pt x="167" y="143"/>
                  </a:cubicBezTo>
                  <a:cubicBezTo>
                    <a:pt x="167" y="60"/>
                    <a:pt x="131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2644;p56">
              <a:extLst>
                <a:ext uri="{FF2B5EF4-FFF2-40B4-BE49-F238E27FC236}">
                  <a16:creationId xmlns:a16="http://schemas.microsoft.com/office/drawing/2014/main" id="{CB2F3D7D-8D64-D7F3-818F-968DE07BB41B}"/>
                </a:ext>
              </a:extLst>
            </p:cNvPr>
            <p:cNvSpPr/>
            <p:nvPr/>
          </p:nvSpPr>
          <p:spPr>
            <a:xfrm>
              <a:off x="2685203" y="3616819"/>
              <a:ext cx="8574" cy="14735"/>
            </a:xfrm>
            <a:custGeom>
              <a:avLst/>
              <a:gdLst/>
              <a:ahLst/>
              <a:cxnLst/>
              <a:rect l="l" t="t" r="r" b="b"/>
              <a:pathLst>
                <a:path w="167" h="287" extrusionOk="0">
                  <a:moveTo>
                    <a:pt x="83" y="1"/>
                  </a:moveTo>
                  <a:cubicBezTo>
                    <a:pt x="36" y="1"/>
                    <a:pt x="0" y="60"/>
                    <a:pt x="0" y="143"/>
                  </a:cubicBezTo>
                  <a:cubicBezTo>
                    <a:pt x="0" y="227"/>
                    <a:pt x="36" y="286"/>
                    <a:pt x="83" y="286"/>
                  </a:cubicBezTo>
                  <a:cubicBezTo>
                    <a:pt x="131" y="286"/>
                    <a:pt x="167" y="227"/>
                    <a:pt x="167" y="143"/>
                  </a:cubicBezTo>
                  <a:cubicBezTo>
                    <a:pt x="167" y="60"/>
                    <a:pt x="131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2645;p56">
              <a:extLst>
                <a:ext uri="{FF2B5EF4-FFF2-40B4-BE49-F238E27FC236}">
                  <a16:creationId xmlns:a16="http://schemas.microsoft.com/office/drawing/2014/main" id="{C4D3E9CD-2BC5-8A57-37AE-95CA57269109}"/>
                </a:ext>
              </a:extLst>
            </p:cNvPr>
            <p:cNvSpPr/>
            <p:nvPr/>
          </p:nvSpPr>
          <p:spPr>
            <a:xfrm>
              <a:off x="2653986" y="3663901"/>
              <a:ext cx="24542" cy="7393"/>
            </a:xfrm>
            <a:custGeom>
              <a:avLst/>
              <a:gdLst/>
              <a:ahLst/>
              <a:cxnLst/>
              <a:rect l="l" t="t" r="r" b="b"/>
              <a:pathLst>
                <a:path w="478" h="144" fill="none" extrusionOk="0">
                  <a:moveTo>
                    <a:pt x="1" y="0"/>
                  </a:moveTo>
                  <a:cubicBezTo>
                    <a:pt x="1" y="0"/>
                    <a:pt x="287" y="143"/>
                    <a:pt x="477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2646;p56">
              <a:extLst>
                <a:ext uri="{FF2B5EF4-FFF2-40B4-BE49-F238E27FC236}">
                  <a16:creationId xmlns:a16="http://schemas.microsoft.com/office/drawing/2014/main" id="{FDA2725B-2F37-4949-02F9-DDACC9FAC9F1}"/>
                </a:ext>
              </a:extLst>
            </p:cNvPr>
            <p:cNvSpPr/>
            <p:nvPr/>
          </p:nvSpPr>
          <p:spPr>
            <a:xfrm>
              <a:off x="2648492" y="3677352"/>
              <a:ext cx="34913" cy="8574"/>
            </a:xfrm>
            <a:custGeom>
              <a:avLst/>
              <a:gdLst/>
              <a:ahLst/>
              <a:cxnLst/>
              <a:rect l="l" t="t" r="r" b="b"/>
              <a:pathLst>
                <a:path w="680" h="167" fill="none" extrusionOk="0">
                  <a:moveTo>
                    <a:pt x="1" y="24"/>
                  </a:moveTo>
                  <a:cubicBezTo>
                    <a:pt x="1" y="24"/>
                    <a:pt x="417" y="167"/>
                    <a:pt x="679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2647;p56">
              <a:extLst>
                <a:ext uri="{FF2B5EF4-FFF2-40B4-BE49-F238E27FC236}">
                  <a16:creationId xmlns:a16="http://schemas.microsoft.com/office/drawing/2014/main" id="{87365B9E-9F23-799F-390A-95B9771CA2BE}"/>
                </a:ext>
              </a:extLst>
            </p:cNvPr>
            <p:cNvSpPr/>
            <p:nvPr/>
          </p:nvSpPr>
          <p:spPr>
            <a:xfrm>
              <a:off x="2620407" y="3601519"/>
              <a:ext cx="22026" cy="10474"/>
            </a:xfrm>
            <a:custGeom>
              <a:avLst/>
              <a:gdLst/>
              <a:ahLst/>
              <a:cxnLst/>
              <a:rect l="l" t="t" r="r" b="b"/>
              <a:pathLst>
                <a:path w="429" h="204" fill="none" extrusionOk="0">
                  <a:moveTo>
                    <a:pt x="0" y="203"/>
                  </a:moveTo>
                  <a:cubicBezTo>
                    <a:pt x="95" y="60"/>
                    <a:pt x="262" y="1"/>
                    <a:pt x="429" y="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2648;p56">
              <a:extLst>
                <a:ext uri="{FF2B5EF4-FFF2-40B4-BE49-F238E27FC236}">
                  <a16:creationId xmlns:a16="http://schemas.microsoft.com/office/drawing/2014/main" id="{EF02D8A9-7419-4B31-5B14-65024AF0AC40}"/>
                </a:ext>
              </a:extLst>
            </p:cNvPr>
            <p:cNvSpPr/>
            <p:nvPr/>
          </p:nvSpPr>
          <p:spPr>
            <a:xfrm>
              <a:off x="2683354" y="3598489"/>
              <a:ext cx="20229" cy="12271"/>
            </a:xfrm>
            <a:custGeom>
              <a:avLst/>
              <a:gdLst/>
              <a:ahLst/>
              <a:cxnLst/>
              <a:rect l="l" t="t" r="r" b="b"/>
              <a:pathLst>
                <a:path w="394" h="239" fill="none" extrusionOk="0">
                  <a:moveTo>
                    <a:pt x="0" y="119"/>
                  </a:moveTo>
                  <a:cubicBezTo>
                    <a:pt x="0" y="119"/>
                    <a:pt x="167" y="0"/>
                    <a:pt x="393" y="23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2649;p56">
              <a:extLst>
                <a:ext uri="{FF2B5EF4-FFF2-40B4-BE49-F238E27FC236}">
                  <a16:creationId xmlns:a16="http://schemas.microsoft.com/office/drawing/2014/main" id="{D7972AD8-E2A4-F5FC-3B1D-842503D1989C}"/>
                </a:ext>
              </a:extLst>
            </p:cNvPr>
            <p:cNvSpPr/>
            <p:nvPr/>
          </p:nvSpPr>
          <p:spPr>
            <a:xfrm>
              <a:off x="1905146" y="4204904"/>
              <a:ext cx="103969" cy="318529"/>
            </a:xfrm>
            <a:custGeom>
              <a:avLst/>
              <a:gdLst/>
              <a:ahLst/>
              <a:cxnLst/>
              <a:rect l="l" t="t" r="r" b="b"/>
              <a:pathLst>
                <a:path w="2025" h="6204" extrusionOk="0">
                  <a:moveTo>
                    <a:pt x="1215" y="0"/>
                  </a:moveTo>
                  <a:lnTo>
                    <a:pt x="1" y="2786"/>
                  </a:lnTo>
                  <a:lnTo>
                    <a:pt x="929" y="6203"/>
                  </a:lnTo>
                  <a:lnTo>
                    <a:pt x="2025" y="6096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2650;p56">
              <a:extLst>
                <a:ext uri="{FF2B5EF4-FFF2-40B4-BE49-F238E27FC236}">
                  <a16:creationId xmlns:a16="http://schemas.microsoft.com/office/drawing/2014/main" id="{97097E0B-2A87-885E-CDCD-D19A1EF5561D}"/>
                </a:ext>
              </a:extLst>
            </p:cNvPr>
            <p:cNvSpPr/>
            <p:nvPr/>
          </p:nvSpPr>
          <p:spPr>
            <a:xfrm>
              <a:off x="1507801" y="4091795"/>
              <a:ext cx="503773" cy="432869"/>
            </a:xfrm>
            <a:custGeom>
              <a:avLst/>
              <a:gdLst/>
              <a:ahLst/>
              <a:cxnLst/>
              <a:rect l="l" t="t" r="r" b="b"/>
              <a:pathLst>
                <a:path w="9812" h="8431" extrusionOk="0">
                  <a:moveTo>
                    <a:pt x="4037" y="1"/>
                  </a:moveTo>
                  <a:lnTo>
                    <a:pt x="239" y="72"/>
                  </a:lnTo>
                  <a:cubicBezTo>
                    <a:pt x="239" y="72"/>
                    <a:pt x="263" y="179"/>
                    <a:pt x="132" y="596"/>
                  </a:cubicBezTo>
                  <a:cubicBezTo>
                    <a:pt x="1" y="1013"/>
                    <a:pt x="84" y="2132"/>
                    <a:pt x="739" y="2334"/>
                  </a:cubicBezTo>
                  <a:cubicBezTo>
                    <a:pt x="1382" y="2549"/>
                    <a:pt x="5787" y="2572"/>
                    <a:pt x="5787" y="2572"/>
                  </a:cubicBezTo>
                  <a:lnTo>
                    <a:pt x="6978" y="2465"/>
                  </a:lnTo>
                  <a:lnTo>
                    <a:pt x="6978" y="2465"/>
                  </a:lnTo>
                  <a:lnTo>
                    <a:pt x="6430" y="8168"/>
                  </a:lnTo>
                  <a:lnTo>
                    <a:pt x="7656" y="8430"/>
                  </a:lnTo>
                  <a:cubicBezTo>
                    <a:pt x="7656" y="8430"/>
                    <a:pt x="9323" y="2156"/>
                    <a:pt x="9323" y="2049"/>
                  </a:cubicBezTo>
                  <a:cubicBezTo>
                    <a:pt x="9323" y="1953"/>
                    <a:pt x="9811" y="1322"/>
                    <a:pt x="9216" y="953"/>
                  </a:cubicBezTo>
                  <a:cubicBezTo>
                    <a:pt x="8621" y="596"/>
                    <a:pt x="4037" y="1"/>
                    <a:pt x="4037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2651;p56">
              <a:extLst>
                <a:ext uri="{FF2B5EF4-FFF2-40B4-BE49-F238E27FC236}">
                  <a16:creationId xmlns:a16="http://schemas.microsoft.com/office/drawing/2014/main" id="{1D53C810-46B8-9F53-D1D8-BA7321607B83}"/>
                </a:ext>
              </a:extLst>
            </p:cNvPr>
            <p:cNvSpPr/>
            <p:nvPr/>
          </p:nvSpPr>
          <p:spPr>
            <a:xfrm>
              <a:off x="1682008" y="3947520"/>
              <a:ext cx="295322" cy="58120"/>
            </a:xfrm>
            <a:custGeom>
              <a:avLst/>
              <a:gdLst/>
              <a:ahLst/>
              <a:cxnLst/>
              <a:rect l="l" t="t" r="r" b="b"/>
              <a:pathLst>
                <a:path w="5752" h="1132" extrusionOk="0">
                  <a:moveTo>
                    <a:pt x="1" y="1"/>
                  </a:moveTo>
                  <a:lnTo>
                    <a:pt x="346" y="1132"/>
                  </a:lnTo>
                  <a:lnTo>
                    <a:pt x="3501" y="929"/>
                  </a:lnTo>
                  <a:cubicBezTo>
                    <a:pt x="3680" y="941"/>
                    <a:pt x="3847" y="977"/>
                    <a:pt x="4013" y="1060"/>
                  </a:cubicBezTo>
                  <a:cubicBezTo>
                    <a:pt x="4032" y="1069"/>
                    <a:pt x="4053" y="1073"/>
                    <a:pt x="4076" y="1073"/>
                  </a:cubicBezTo>
                  <a:cubicBezTo>
                    <a:pt x="4346" y="1073"/>
                    <a:pt x="4883" y="537"/>
                    <a:pt x="4883" y="537"/>
                  </a:cubicBezTo>
                  <a:cubicBezTo>
                    <a:pt x="4883" y="537"/>
                    <a:pt x="5249" y="752"/>
                    <a:pt x="5474" y="752"/>
                  </a:cubicBezTo>
                  <a:cubicBezTo>
                    <a:pt x="5524" y="752"/>
                    <a:pt x="5567" y="741"/>
                    <a:pt x="5597" y="715"/>
                  </a:cubicBezTo>
                  <a:cubicBezTo>
                    <a:pt x="5752" y="572"/>
                    <a:pt x="4668" y="108"/>
                    <a:pt x="4668" y="108"/>
                  </a:cubicBezTo>
                  <a:lnTo>
                    <a:pt x="3561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2652;p56">
              <a:extLst>
                <a:ext uri="{FF2B5EF4-FFF2-40B4-BE49-F238E27FC236}">
                  <a16:creationId xmlns:a16="http://schemas.microsoft.com/office/drawing/2014/main" id="{7BA7B838-F5F5-93E4-FF88-F446049B546F}"/>
                </a:ext>
              </a:extLst>
            </p:cNvPr>
            <p:cNvSpPr/>
            <p:nvPr/>
          </p:nvSpPr>
          <p:spPr>
            <a:xfrm>
              <a:off x="1494965" y="3700457"/>
              <a:ext cx="231144" cy="413410"/>
            </a:xfrm>
            <a:custGeom>
              <a:avLst/>
              <a:gdLst/>
              <a:ahLst/>
              <a:cxnLst/>
              <a:rect l="l" t="t" r="r" b="b"/>
              <a:pathLst>
                <a:path w="4502" h="8052" extrusionOk="0">
                  <a:moveTo>
                    <a:pt x="1586" y="0"/>
                  </a:moveTo>
                  <a:cubicBezTo>
                    <a:pt x="1488" y="0"/>
                    <a:pt x="1391" y="12"/>
                    <a:pt x="1298" y="38"/>
                  </a:cubicBezTo>
                  <a:cubicBezTo>
                    <a:pt x="1298" y="38"/>
                    <a:pt x="358" y="955"/>
                    <a:pt x="179" y="1729"/>
                  </a:cubicBezTo>
                  <a:cubicBezTo>
                    <a:pt x="1" y="2515"/>
                    <a:pt x="24" y="3289"/>
                    <a:pt x="48" y="3396"/>
                  </a:cubicBezTo>
                  <a:cubicBezTo>
                    <a:pt x="72" y="3503"/>
                    <a:pt x="417" y="7456"/>
                    <a:pt x="489" y="7694"/>
                  </a:cubicBezTo>
                  <a:cubicBezTo>
                    <a:pt x="572" y="7932"/>
                    <a:pt x="1656" y="8051"/>
                    <a:pt x="2310" y="8051"/>
                  </a:cubicBezTo>
                  <a:cubicBezTo>
                    <a:pt x="2965" y="8051"/>
                    <a:pt x="4084" y="7849"/>
                    <a:pt x="4287" y="7611"/>
                  </a:cubicBezTo>
                  <a:cubicBezTo>
                    <a:pt x="4501" y="7385"/>
                    <a:pt x="4394" y="6492"/>
                    <a:pt x="4215" y="6075"/>
                  </a:cubicBezTo>
                  <a:cubicBezTo>
                    <a:pt x="4025" y="5658"/>
                    <a:pt x="3275" y="1860"/>
                    <a:pt x="3227" y="1420"/>
                  </a:cubicBezTo>
                  <a:cubicBezTo>
                    <a:pt x="3168" y="979"/>
                    <a:pt x="3144" y="896"/>
                    <a:pt x="2834" y="562"/>
                  </a:cubicBezTo>
                  <a:cubicBezTo>
                    <a:pt x="2577" y="285"/>
                    <a:pt x="2066" y="0"/>
                    <a:pt x="1586" y="0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2653;p56">
              <a:extLst>
                <a:ext uri="{FF2B5EF4-FFF2-40B4-BE49-F238E27FC236}">
                  <a16:creationId xmlns:a16="http://schemas.microsoft.com/office/drawing/2014/main" id="{FF8D2088-CAC0-9FE1-70E9-CCC07FB986A2}"/>
                </a:ext>
              </a:extLst>
            </p:cNvPr>
            <p:cNvSpPr/>
            <p:nvPr/>
          </p:nvSpPr>
          <p:spPr>
            <a:xfrm>
              <a:off x="1525514" y="3442457"/>
              <a:ext cx="204240" cy="284437"/>
            </a:xfrm>
            <a:custGeom>
              <a:avLst/>
              <a:gdLst/>
              <a:ahLst/>
              <a:cxnLst/>
              <a:rect l="l" t="t" r="r" b="b"/>
              <a:pathLst>
                <a:path w="3978" h="5540" extrusionOk="0">
                  <a:moveTo>
                    <a:pt x="2108" y="1"/>
                  </a:moveTo>
                  <a:cubicBezTo>
                    <a:pt x="1618" y="1"/>
                    <a:pt x="1954" y="337"/>
                    <a:pt x="1954" y="337"/>
                  </a:cubicBezTo>
                  <a:cubicBezTo>
                    <a:pt x="1954" y="337"/>
                    <a:pt x="1553" y="227"/>
                    <a:pt x="1367" y="227"/>
                  </a:cubicBezTo>
                  <a:cubicBezTo>
                    <a:pt x="1351" y="227"/>
                    <a:pt x="1335" y="227"/>
                    <a:pt x="1323" y="229"/>
                  </a:cubicBezTo>
                  <a:cubicBezTo>
                    <a:pt x="1168" y="253"/>
                    <a:pt x="1299" y="432"/>
                    <a:pt x="1299" y="432"/>
                  </a:cubicBezTo>
                  <a:cubicBezTo>
                    <a:pt x="1192" y="479"/>
                    <a:pt x="1084" y="515"/>
                    <a:pt x="965" y="515"/>
                  </a:cubicBezTo>
                  <a:cubicBezTo>
                    <a:pt x="775" y="515"/>
                    <a:pt x="1" y="1134"/>
                    <a:pt x="132" y="1813"/>
                  </a:cubicBezTo>
                  <a:cubicBezTo>
                    <a:pt x="263" y="2492"/>
                    <a:pt x="1013" y="3813"/>
                    <a:pt x="1013" y="3813"/>
                  </a:cubicBezTo>
                  <a:lnTo>
                    <a:pt x="858" y="4861"/>
                  </a:lnTo>
                  <a:lnTo>
                    <a:pt x="2108" y="5540"/>
                  </a:lnTo>
                  <a:lnTo>
                    <a:pt x="2573" y="4647"/>
                  </a:lnTo>
                  <a:cubicBezTo>
                    <a:pt x="2573" y="4647"/>
                    <a:pt x="3406" y="4599"/>
                    <a:pt x="3513" y="4420"/>
                  </a:cubicBezTo>
                  <a:cubicBezTo>
                    <a:pt x="3620" y="4230"/>
                    <a:pt x="3751" y="3480"/>
                    <a:pt x="3751" y="3480"/>
                  </a:cubicBezTo>
                  <a:cubicBezTo>
                    <a:pt x="3751" y="3480"/>
                    <a:pt x="3978" y="3301"/>
                    <a:pt x="3978" y="3170"/>
                  </a:cubicBezTo>
                  <a:cubicBezTo>
                    <a:pt x="3978" y="3039"/>
                    <a:pt x="3620" y="2646"/>
                    <a:pt x="3597" y="2575"/>
                  </a:cubicBezTo>
                  <a:cubicBezTo>
                    <a:pt x="3561" y="2492"/>
                    <a:pt x="3668" y="2182"/>
                    <a:pt x="3668" y="1920"/>
                  </a:cubicBezTo>
                  <a:cubicBezTo>
                    <a:pt x="3668" y="1658"/>
                    <a:pt x="3204" y="1170"/>
                    <a:pt x="3204" y="1170"/>
                  </a:cubicBezTo>
                  <a:lnTo>
                    <a:pt x="3204" y="1158"/>
                  </a:lnTo>
                  <a:cubicBezTo>
                    <a:pt x="3906" y="896"/>
                    <a:pt x="3097" y="122"/>
                    <a:pt x="2311" y="15"/>
                  </a:cubicBezTo>
                  <a:cubicBezTo>
                    <a:pt x="2231" y="5"/>
                    <a:pt x="2165" y="1"/>
                    <a:pt x="2108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2654;p56">
              <a:extLst>
                <a:ext uri="{FF2B5EF4-FFF2-40B4-BE49-F238E27FC236}">
                  <a16:creationId xmlns:a16="http://schemas.microsoft.com/office/drawing/2014/main" id="{B8625004-B310-1390-A05F-0E005300EEDB}"/>
                </a:ext>
              </a:extLst>
            </p:cNvPr>
            <p:cNvSpPr/>
            <p:nvPr/>
          </p:nvSpPr>
          <p:spPr>
            <a:xfrm>
              <a:off x="1636775" y="3666314"/>
              <a:ext cx="45900" cy="25723"/>
            </a:xfrm>
            <a:custGeom>
              <a:avLst/>
              <a:gdLst/>
              <a:ahLst/>
              <a:cxnLst/>
              <a:rect l="l" t="t" r="r" b="b"/>
              <a:pathLst>
                <a:path w="894" h="501" extrusionOk="0">
                  <a:moveTo>
                    <a:pt x="1" y="1"/>
                  </a:moveTo>
                  <a:lnTo>
                    <a:pt x="251" y="501"/>
                  </a:lnTo>
                  <a:lnTo>
                    <a:pt x="406" y="287"/>
                  </a:lnTo>
                  <a:lnTo>
                    <a:pt x="894" y="239"/>
                  </a:lnTo>
                  <a:cubicBezTo>
                    <a:pt x="787" y="215"/>
                    <a:pt x="668" y="191"/>
                    <a:pt x="549" y="180"/>
                  </a:cubicBezTo>
                  <a:cubicBezTo>
                    <a:pt x="358" y="144"/>
                    <a:pt x="179" y="8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2655;p56">
              <a:extLst>
                <a:ext uri="{FF2B5EF4-FFF2-40B4-BE49-F238E27FC236}">
                  <a16:creationId xmlns:a16="http://schemas.microsoft.com/office/drawing/2014/main" id="{DC2C5674-1FB7-385D-886F-8A54EA490368}"/>
                </a:ext>
              </a:extLst>
            </p:cNvPr>
            <p:cNvSpPr/>
            <p:nvPr/>
          </p:nvSpPr>
          <p:spPr>
            <a:xfrm>
              <a:off x="1525514" y="3442457"/>
              <a:ext cx="200595" cy="195204"/>
            </a:xfrm>
            <a:custGeom>
              <a:avLst/>
              <a:gdLst/>
              <a:ahLst/>
              <a:cxnLst/>
              <a:rect l="l" t="t" r="r" b="b"/>
              <a:pathLst>
                <a:path w="3907" h="3802" extrusionOk="0">
                  <a:moveTo>
                    <a:pt x="2108" y="1"/>
                  </a:moveTo>
                  <a:cubicBezTo>
                    <a:pt x="1618" y="1"/>
                    <a:pt x="1954" y="337"/>
                    <a:pt x="1954" y="337"/>
                  </a:cubicBezTo>
                  <a:cubicBezTo>
                    <a:pt x="1954" y="337"/>
                    <a:pt x="1553" y="227"/>
                    <a:pt x="1367" y="227"/>
                  </a:cubicBezTo>
                  <a:cubicBezTo>
                    <a:pt x="1351" y="227"/>
                    <a:pt x="1335" y="227"/>
                    <a:pt x="1323" y="229"/>
                  </a:cubicBezTo>
                  <a:cubicBezTo>
                    <a:pt x="1168" y="253"/>
                    <a:pt x="1299" y="432"/>
                    <a:pt x="1299" y="432"/>
                  </a:cubicBezTo>
                  <a:cubicBezTo>
                    <a:pt x="1192" y="479"/>
                    <a:pt x="1073" y="515"/>
                    <a:pt x="965" y="515"/>
                  </a:cubicBezTo>
                  <a:cubicBezTo>
                    <a:pt x="775" y="515"/>
                    <a:pt x="1" y="1134"/>
                    <a:pt x="132" y="1813"/>
                  </a:cubicBezTo>
                  <a:cubicBezTo>
                    <a:pt x="251" y="2444"/>
                    <a:pt x="918" y="3658"/>
                    <a:pt x="1001" y="3801"/>
                  </a:cubicBezTo>
                  <a:cubicBezTo>
                    <a:pt x="1156" y="3718"/>
                    <a:pt x="1299" y="3575"/>
                    <a:pt x="1251" y="3397"/>
                  </a:cubicBezTo>
                  <a:cubicBezTo>
                    <a:pt x="1168" y="3146"/>
                    <a:pt x="1430" y="2646"/>
                    <a:pt x="1430" y="2646"/>
                  </a:cubicBezTo>
                  <a:cubicBezTo>
                    <a:pt x="1489" y="2754"/>
                    <a:pt x="1573" y="2849"/>
                    <a:pt x="1656" y="2932"/>
                  </a:cubicBezTo>
                  <a:cubicBezTo>
                    <a:pt x="1700" y="2968"/>
                    <a:pt x="1738" y="2980"/>
                    <a:pt x="1770" y="2980"/>
                  </a:cubicBezTo>
                  <a:cubicBezTo>
                    <a:pt x="1833" y="2980"/>
                    <a:pt x="1870" y="2932"/>
                    <a:pt x="1870" y="2932"/>
                  </a:cubicBezTo>
                  <a:lnTo>
                    <a:pt x="1823" y="2515"/>
                  </a:lnTo>
                  <a:cubicBezTo>
                    <a:pt x="1954" y="2313"/>
                    <a:pt x="2120" y="2123"/>
                    <a:pt x="2311" y="1968"/>
                  </a:cubicBezTo>
                  <a:cubicBezTo>
                    <a:pt x="2597" y="1765"/>
                    <a:pt x="1942" y="1742"/>
                    <a:pt x="1894" y="1551"/>
                  </a:cubicBezTo>
                  <a:cubicBezTo>
                    <a:pt x="1846" y="1372"/>
                    <a:pt x="3192" y="1158"/>
                    <a:pt x="3192" y="1158"/>
                  </a:cubicBezTo>
                  <a:lnTo>
                    <a:pt x="3204" y="1170"/>
                  </a:lnTo>
                  <a:cubicBezTo>
                    <a:pt x="3906" y="908"/>
                    <a:pt x="3097" y="122"/>
                    <a:pt x="2311" y="15"/>
                  </a:cubicBezTo>
                  <a:cubicBezTo>
                    <a:pt x="2231" y="5"/>
                    <a:pt x="2165" y="1"/>
                    <a:pt x="2108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2656;p56">
              <a:extLst>
                <a:ext uri="{FF2B5EF4-FFF2-40B4-BE49-F238E27FC236}">
                  <a16:creationId xmlns:a16="http://schemas.microsoft.com/office/drawing/2014/main" id="{18E942CD-DFF5-F9F6-F4C6-89B1BBABC577}"/>
                </a:ext>
              </a:extLst>
            </p:cNvPr>
            <p:cNvSpPr/>
            <p:nvPr/>
          </p:nvSpPr>
          <p:spPr>
            <a:xfrm>
              <a:off x="1581786" y="3577439"/>
              <a:ext cx="37326" cy="45438"/>
            </a:xfrm>
            <a:custGeom>
              <a:avLst/>
              <a:gdLst/>
              <a:ahLst/>
              <a:cxnLst/>
              <a:rect l="l" t="t" r="r" b="b"/>
              <a:pathLst>
                <a:path w="727" h="885" extrusionOk="0">
                  <a:moveTo>
                    <a:pt x="273" y="1"/>
                  </a:moveTo>
                  <a:cubicBezTo>
                    <a:pt x="250" y="1"/>
                    <a:pt x="226" y="6"/>
                    <a:pt x="203" y="17"/>
                  </a:cubicBezTo>
                  <a:cubicBezTo>
                    <a:pt x="0" y="125"/>
                    <a:pt x="72" y="851"/>
                    <a:pt x="334" y="875"/>
                  </a:cubicBezTo>
                  <a:cubicBezTo>
                    <a:pt x="369" y="881"/>
                    <a:pt x="404" y="884"/>
                    <a:pt x="439" y="884"/>
                  </a:cubicBezTo>
                  <a:cubicBezTo>
                    <a:pt x="535" y="884"/>
                    <a:pt x="631" y="862"/>
                    <a:pt x="727" y="827"/>
                  </a:cubicBezTo>
                  <a:lnTo>
                    <a:pt x="667" y="351"/>
                  </a:lnTo>
                  <a:cubicBezTo>
                    <a:pt x="667" y="351"/>
                    <a:pt x="468" y="1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2657;p56">
              <a:extLst>
                <a:ext uri="{FF2B5EF4-FFF2-40B4-BE49-F238E27FC236}">
                  <a16:creationId xmlns:a16="http://schemas.microsoft.com/office/drawing/2014/main" id="{7DADDDDF-5E24-EF82-8913-C89F3C69ABA8}"/>
                </a:ext>
              </a:extLst>
            </p:cNvPr>
            <p:cNvSpPr/>
            <p:nvPr/>
          </p:nvSpPr>
          <p:spPr>
            <a:xfrm>
              <a:off x="1581786" y="3572818"/>
              <a:ext cx="37326" cy="50778"/>
            </a:xfrm>
            <a:custGeom>
              <a:avLst/>
              <a:gdLst/>
              <a:ahLst/>
              <a:cxnLst/>
              <a:rect l="l" t="t" r="r" b="b"/>
              <a:pathLst>
                <a:path w="727" h="989" fill="none" extrusionOk="0">
                  <a:moveTo>
                    <a:pt x="667" y="441"/>
                  </a:moveTo>
                  <a:cubicBezTo>
                    <a:pt x="667" y="441"/>
                    <a:pt x="417" y="0"/>
                    <a:pt x="203" y="107"/>
                  </a:cubicBezTo>
                  <a:cubicBezTo>
                    <a:pt x="0" y="215"/>
                    <a:pt x="72" y="941"/>
                    <a:pt x="334" y="965"/>
                  </a:cubicBezTo>
                  <a:cubicBezTo>
                    <a:pt x="465" y="988"/>
                    <a:pt x="596" y="965"/>
                    <a:pt x="727" y="91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2658;p56">
              <a:extLst>
                <a:ext uri="{FF2B5EF4-FFF2-40B4-BE49-F238E27FC236}">
                  <a16:creationId xmlns:a16="http://schemas.microsoft.com/office/drawing/2014/main" id="{766216F6-95F6-D88F-F4F4-600A95E086CF}"/>
                </a:ext>
              </a:extLst>
            </p:cNvPr>
            <p:cNvSpPr/>
            <p:nvPr/>
          </p:nvSpPr>
          <p:spPr>
            <a:xfrm>
              <a:off x="1688169" y="3564860"/>
              <a:ext cx="9806" cy="17765"/>
            </a:xfrm>
            <a:custGeom>
              <a:avLst/>
              <a:gdLst/>
              <a:ahLst/>
              <a:cxnLst/>
              <a:rect l="l" t="t" r="r" b="b"/>
              <a:pathLst>
                <a:path w="191" h="346" extrusionOk="0">
                  <a:moveTo>
                    <a:pt x="95" y="0"/>
                  </a:moveTo>
                  <a:cubicBezTo>
                    <a:pt x="48" y="0"/>
                    <a:pt x="0" y="84"/>
                    <a:pt x="0" y="167"/>
                  </a:cubicBezTo>
                  <a:cubicBezTo>
                    <a:pt x="0" y="262"/>
                    <a:pt x="48" y="346"/>
                    <a:pt x="95" y="346"/>
                  </a:cubicBezTo>
                  <a:cubicBezTo>
                    <a:pt x="143" y="346"/>
                    <a:pt x="191" y="262"/>
                    <a:pt x="191" y="167"/>
                  </a:cubicBezTo>
                  <a:cubicBezTo>
                    <a:pt x="191" y="84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2659;p56">
              <a:extLst>
                <a:ext uri="{FF2B5EF4-FFF2-40B4-BE49-F238E27FC236}">
                  <a16:creationId xmlns:a16="http://schemas.microsoft.com/office/drawing/2014/main" id="{D11350AD-EE53-53C7-20C0-AF4305AE9A52}"/>
                </a:ext>
              </a:extLst>
            </p:cNvPr>
            <p:cNvSpPr/>
            <p:nvPr/>
          </p:nvSpPr>
          <p:spPr>
            <a:xfrm>
              <a:off x="1680211" y="3548943"/>
              <a:ext cx="21410" cy="12322"/>
            </a:xfrm>
            <a:custGeom>
              <a:avLst/>
              <a:gdLst/>
              <a:ahLst/>
              <a:cxnLst/>
              <a:rect l="l" t="t" r="r" b="b"/>
              <a:pathLst>
                <a:path w="417" h="240" fill="none" extrusionOk="0">
                  <a:moveTo>
                    <a:pt x="0" y="239"/>
                  </a:moveTo>
                  <a:cubicBezTo>
                    <a:pt x="0" y="239"/>
                    <a:pt x="191" y="1"/>
                    <a:pt x="417" y="13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2660;p56">
              <a:extLst>
                <a:ext uri="{FF2B5EF4-FFF2-40B4-BE49-F238E27FC236}">
                  <a16:creationId xmlns:a16="http://schemas.microsoft.com/office/drawing/2014/main" id="{1DD38BDB-6E8E-DC69-5FCB-49CB2344F843}"/>
                </a:ext>
              </a:extLst>
            </p:cNvPr>
            <p:cNvSpPr/>
            <p:nvPr/>
          </p:nvSpPr>
          <p:spPr>
            <a:xfrm>
              <a:off x="1685705" y="3623545"/>
              <a:ext cx="20229" cy="8009"/>
            </a:xfrm>
            <a:custGeom>
              <a:avLst/>
              <a:gdLst/>
              <a:ahLst/>
              <a:cxnLst/>
              <a:rect l="l" t="t" r="r" b="b"/>
              <a:pathLst>
                <a:path w="394" h="156" fill="none" extrusionOk="0">
                  <a:moveTo>
                    <a:pt x="0" y="0"/>
                  </a:moveTo>
                  <a:cubicBezTo>
                    <a:pt x="108" y="108"/>
                    <a:pt x="250" y="155"/>
                    <a:pt x="393" y="155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2661;p56">
              <a:extLst>
                <a:ext uri="{FF2B5EF4-FFF2-40B4-BE49-F238E27FC236}">
                  <a16:creationId xmlns:a16="http://schemas.microsoft.com/office/drawing/2014/main" id="{DCAD8861-58D0-E6DA-A89E-21AF95F4D023}"/>
                </a:ext>
              </a:extLst>
            </p:cNvPr>
            <p:cNvSpPr/>
            <p:nvPr/>
          </p:nvSpPr>
          <p:spPr>
            <a:xfrm>
              <a:off x="1548156" y="3674888"/>
              <a:ext cx="105817" cy="72188"/>
            </a:xfrm>
            <a:custGeom>
              <a:avLst/>
              <a:gdLst/>
              <a:ahLst/>
              <a:cxnLst/>
              <a:rect l="l" t="t" r="r" b="b"/>
              <a:pathLst>
                <a:path w="2061" h="1406" extrusionOk="0">
                  <a:moveTo>
                    <a:pt x="262" y="1"/>
                  </a:moveTo>
                  <a:lnTo>
                    <a:pt x="0" y="513"/>
                  </a:lnTo>
                  <a:lnTo>
                    <a:pt x="1929" y="1406"/>
                  </a:lnTo>
                  <a:lnTo>
                    <a:pt x="2060" y="727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2662;p56">
              <a:extLst>
                <a:ext uri="{FF2B5EF4-FFF2-40B4-BE49-F238E27FC236}">
                  <a16:creationId xmlns:a16="http://schemas.microsoft.com/office/drawing/2014/main" id="{AD0CCB5C-0A22-0010-F63D-5A5FC3BFBE75}"/>
                </a:ext>
              </a:extLst>
            </p:cNvPr>
            <p:cNvSpPr/>
            <p:nvPr/>
          </p:nvSpPr>
          <p:spPr>
            <a:xfrm>
              <a:off x="1819556" y="4511166"/>
              <a:ext cx="153514" cy="89233"/>
            </a:xfrm>
            <a:custGeom>
              <a:avLst/>
              <a:gdLst/>
              <a:ahLst/>
              <a:cxnLst/>
              <a:rect l="l" t="t" r="r" b="b"/>
              <a:pathLst>
                <a:path w="2990" h="1738" extrusionOk="0">
                  <a:moveTo>
                    <a:pt x="358" y="0"/>
                  </a:moveTo>
                  <a:cubicBezTo>
                    <a:pt x="358" y="0"/>
                    <a:pt x="1" y="941"/>
                    <a:pt x="25" y="1167"/>
                  </a:cubicBezTo>
                  <a:cubicBezTo>
                    <a:pt x="48" y="1405"/>
                    <a:pt x="1739" y="1715"/>
                    <a:pt x="1739" y="1715"/>
                  </a:cubicBezTo>
                  <a:cubicBezTo>
                    <a:pt x="1739" y="1715"/>
                    <a:pt x="2062" y="1737"/>
                    <a:pt x="2377" y="1737"/>
                  </a:cubicBezTo>
                  <a:cubicBezTo>
                    <a:pt x="2669" y="1737"/>
                    <a:pt x="2954" y="1718"/>
                    <a:pt x="2966" y="1643"/>
                  </a:cubicBezTo>
                  <a:cubicBezTo>
                    <a:pt x="2989" y="1489"/>
                    <a:pt x="2001" y="1120"/>
                    <a:pt x="2001" y="1120"/>
                  </a:cubicBezTo>
                  <a:lnTo>
                    <a:pt x="1584" y="262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2663;p56">
              <a:extLst>
                <a:ext uri="{FF2B5EF4-FFF2-40B4-BE49-F238E27FC236}">
                  <a16:creationId xmlns:a16="http://schemas.microsoft.com/office/drawing/2014/main" id="{A63686EB-9469-60BB-6E8A-89A548E65E21}"/>
                </a:ext>
              </a:extLst>
            </p:cNvPr>
            <p:cNvSpPr/>
            <p:nvPr/>
          </p:nvSpPr>
          <p:spPr>
            <a:xfrm>
              <a:off x="1949147" y="4517892"/>
              <a:ext cx="166966" cy="65462"/>
            </a:xfrm>
            <a:custGeom>
              <a:avLst/>
              <a:gdLst/>
              <a:ahLst/>
              <a:cxnLst/>
              <a:rect l="l" t="t" r="r" b="b"/>
              <a:pathLst>
                <a:path w="3252" h="1275" extrusionOk="0">
                  <a:moveTo>
                    <a:pt x="1168" y="0"/>
                  </a:moveTo>
                  <a:lnTo>
                    <a:pt x="72" y="107"/>
                  </a:lnTo>
                  <a:lnTo>
                    <a:pt x="1" y="1203"/>
                  </a:lnTo>
                  <a:lnTo>
                    <a:pt x="644" y="1203"/>
                  </a:lnTo>
                  <a:cubicBezTo>
                    <a:pt x="834" y="1203"/>
                    <a:pt x="1561" y="1274"/>
                    <a:pt x="1668" y="1274"/>
                  </a:cubicBezTo>
                  <a:cubicBezTo>
                    <a:pt x="1763" y="1274"/>
                    <a:pt x="3251" y="965"/>
                    <a:pt x="3251" y="965"/>
                  </a:cubicBezTo>
                  <a:cubicBezTo>
                    <a:pt x="3251" y="965"/>
                    <a:pt x="3228" y="786"/>
                    <a:pt x="3144" y="750"/>
                  </a:cubicBezTo>
                  <a:cubicBezTo>
                    <a:pt x="3073" y="727"/>
                    <a:pt x="2156" y="488"/>
                    <a:pt x="2085" y="441"/>
                  </a:cubicBezTo>
                  <a:cubicBezTo>
                    <a:pt x="2001" y="393"/>
                    <a:pt x="1168" y="0"/>
                    <a:pt x="1168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2664;p56">
              <a:extLst>
                <a:ext uri="{FF2B5EF4-FFF2-40B4-BE49-F238E27FC236}">
                  <a16:creationId xmlns:a16="http://schemas.microsoft.com/office/drawing/2014/main" id="{480B3955-3A6E-E705-1081-2D8278AB780E}"/>
                </a:ext>
              </a:extLst>
            </p:cNvPr>
            <p:cNvSpPr/>
            <p:nvPr/>
          </p:nvSpPr>
          <p:spPr>
            <a:xfrm>
              <a:off x="1545692" y="3730544"/>
              <a:ext cx="321609" cy="318529"/>
            </a:xfrm>
            <a:custGeom>
              <a:avLst/>
              <a:gdLst/>
              <a:ahLst/>
              <a:cxnLst/>
              <a:rect l="l" t="t" r="r" b="b"/>
              <a:pathLst>
                <a:path w="6264" h="6204" extrusionOk="0">
                  <a:moveTo>
                    <a:pt x="654" y="0"/>
                  </a:moveTo>
                  <a:cubicBezTo>
                    <a:pt x="390" y="0"/>
                    <a:pt x="154" y="98"/>
                    <a:pt x="72" y="262"/>
                  </a:cubicBezTo>
                  <a:lnTo>
                    <a:pt x="1" y="1846"/>
                  </a:lnTo>
                  <a:cubicBezTo>
                    <a:pt x="1" y="1846"/>
                    <a:pt x="775" y="6060"/>
                    <a:pt x="1037" y="6191"/>
                  </a:cubicBezTo>
                  <a:cubicBezTo>
                    <a:pt x="1054" y="6200"/>
                    <a:pt x="1092" y="6204"/>
                    <a:pt x="1147" y="6204"/>
                  </a:cubicBezTo>
                  <a:cubicBezTo>
                    <a:pt x="1931" y="6204"/>
                    <a:pt x="6264" y="5394"/>
                    <a:pt x="6264" y="5394"/>
                  </a:cubicBezTo>
                  <a:lnTo>
                    <a:pt x="6228" y="4786"/>
                  </a:lnTo>
                  <a:lnTo>
                    <a:pt x="2156" y="4608"/>
                  </a:lnTo>
                  <a:cubicBezTo>
                    <a:pt x="2156" y="4608"/>
                    <a:pt x="1823" y="810"/>
                    <a:pt x="1430" y="345"/>
                  </a:cubicBezTo>
                  <a:cubicBezTo>
                    <a:pt x="1230" y="104"/>
                    <a:pt x="927" y="0"/>
                    <a:pt x="654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2665;p56">
              <a:extLst>
                <a:ext uri="{FF2B5EF4-FFF2-40B4-BE49-F238E27FC236}">
                  <a16:creationId xmlns:a16="http://schemas.microsoft.com/office/drawing/2014/main" id="{6D7A0A98-5674-A208-A9A7-B07B04634DB3}"/>
                </a:ext>
              </a:extLst>
            </p:cNvPr>
            <p:cNvSpPr/>
            <p:nvPr/>
          </p:nvSpPr>
          <p:spPr>
            <a:xfrm>
              <a:off x="1545692" y="3723818"/>
              <a:ext cx="321609" cy="331364"/>
            </a:xfrm>
            <a:custGeom>
              <a:avLst/>
              <a:gdLst/>
              <a:ahLst/>
              <a:cxnLst/>
              <a:rect l="l" t="t" r="r" b="b"/>
              <a:pathLst>
                <a:path w="6264" h="6454" fill="none" extrusionOk="0">
                  <a:moveTo>
                    <a:pt x="1" y="1977"/>
                  </a:moveTo>
                  <a:cubicBezTo>
                    <a:pt x="1" y="1977"/>
                    <a:pt x="775" y="6191"/>
                    <a:pt x="1037" y="6322"/>
                  </a:cubicBezTo>
                  <a:cubicBezTo>
                    <a:pt x="1299" y="6453"/>
                    <a:pt x="6264" y="5525"/>
                    <a:pt x="6264" y="5525"/>
                  </a:cubicBezTo>
                  <a:lnTo>
                    <a:pt x="6228" y="4917"/>
                  </a:lnTo>
                  <a:lnTo>
                    <a:pt x="2156" y="4739"/>
                  </a:lnTo>
                  <a:cubicBezTo>
                    <a:pt x="2156" y="4739"/>
                    <a:pt x="1823" y="941"/>
                    <a:pt x="1430" y="476"/>
                  </a:cubicBezTo>
                  <a:cubicBezTo>
                    <a:pt x="1037" y="0"/>
                    <a:pt x="239" y="60"/>
                    <a:pt x="72" y="39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2666;p56">
              <a:extLst>
                <a:ext uri="{FF2B5EF4-FFF2-40B4-BE49-F238E27FC236}">
                  <a16:creationId xmlns:a16="http://schemas.microsoft.com/office/drawing/2014/main" id="{460F5602-C136-12A0-F7B4-C6D0396257E1}"/>
                </a:ext>
              </a:extLst>
            </p:cNvPr>
            <p:cNvSpPr/>
            <p:nvPr/>
          </p:nvSpPr>
          <p:spPr>
            <a:xfrm>
              <a:off x="1865406" y="3961588"/>
              <a:ext cx="122914" cy="45900"/>
            </a:xfrm>
            <a:custGeom>
              <a:avLst/>
              <a:gdLst/>
              <a:ahLst/>
              <a:cxnLst/>
              <a:rect l="l" t="t" r="r" b="b"/>
              <a:pathLst>
                <a:path w="2394" h="894" extrusionOk="0">
                  <a:moveTo>
                    <a:pt x="1371" y="0"/>
                  </a:moveTo>
                  <a:cubicBezTo>
                    <a:pt x="1168" y="0"/>
                    <a:pt x="1" y="286"/>
                    <a:pt x="1" y="286"/>
                  </a:cubicBezTo>
                  <a:lnTo>
                    <a:pt x="1" y="298"/>
                  </a:lnTo>
                  <a:lnTo>
                    <a:pt x="37" y="894"/>
                  </a:lnTo>
                  <a:lnTo>
                    <a:pt x="441" y="786"/>
                  </a:lnTo>
                  <a:cubicBezTo>
                    <a:pt x="572" y="822"/>
                    <a:pt x="715" y="846"/>
                    <a:pt x="858" y="858"/>
                  </a:cubicBezTo>
                  <a:cubicBezTo>
                    <a:pt x="861" y="858"/>
                    <a:pt x="865" y="858"/>
                    <a:pt x="868" y="858"/>
                  </a:cubicBezTo>
                  <a:cubicBezTo>
                    <a:pt x="1038" y="858"/>
                    <a:pt x="1358" y="584"/>
                    <a:pt x="1358" y="584"/>
                  </a:cubicBezTo>
                  <a:lnTo>
                    <a:pt x="1775" y="691"/>
                  </a:lnTo>
                  <a:lnTo>
                    <a:pt x="2168" y="727"/>
                  </a:lnTo>
                  <a:cubicBezTo>
                    <a:pt x="2168" y="727"/>
                    <a:pt x="2179" y="727"/>
                    <a:pt x="2196" y="727"/>
                  </a:cubicBezTo>
                  <a:cubicBezTo>
                    <a:pt x="2257" y="727"/>
                    <a:pt x="2394" y="720"/>
                    <a:pt x="2394" y="655"/>
                  </a:cubicBezTo>
                  <a:cubicBezTo>
                    <a:pt x="2394" y="572"/>
                    <a:pt x="1549" y="1"/>
                    <a:pt x="1382" y="1"/>
                  </a:cubicBezTo>
                  <a:cubicBezTo>
                    <a:pt x="1379" y="0"/>
                    <a:pt x="1375" y="0"/>
                    <a:pt x="1371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2667;p56">
              <a:extLst>
                <a:ext uri="{FF2B5EF4-FFF2-40B4-BE49-F238E27FC236}">
                  <a16:creationId xmlns:a16="http://schemas.microsoft.com/office/drawing/2014/main" id="{602C49E9-9C00-EA02-9739-D236941F54B4}"/>
                </a:ext>
              </a:extLst>
            </p:cNvPr>
            <p:cNvSpPr/>
            <p:nvPr/>
          </p:nvSpPr>
          <p:spPr>
            <a:xfrm>
              <a:off x="1417334" y="3777574"/>
              <a:ext cx="101504" cy="448785"/>
            </a:xfrm>
            <a:custGeom>
              <a:avLst/>
              <a:gdLst/>
              <a:ahLst/>
              <a:cxnLst/>
              <a:rect l="l" t="t" r="r" b="b"/>
              <a:pathLst>
                <a:path w="1977" h="8741" extrusionOk="0">
                  <a:moveTo>
                    <a:pt x="465" y="1"/>
                  </a:moveTo>
                  <a:lnTo>
                    <a:pt x="1" y="25"/>
                  </a:lnTo>
                  <a:cubicBezTo>
                    <a:pt x="1" y="25"/>
                    <a:pt x="1036" y="3275"/>
                    <a:pt x="1322" y="4787"/>
                  </a:cubicBezTo>
                  <a:cubicBezTo>
                    <a:pt x="1358" y="4978"/>
                    <a:pt x="1429" y="6525"/>
                    <a:pt x="1405" y="6918"/>
                  </a:cubicBezTo>
                  <a:cubicBezTo>
                    <a:pt x="1382" y="7311"/>
                    <a:pt x="858" y="8740"/>
                    <a:pt x="858" y="8740"/>
                  </a:cubicBezTo>
                  <a:lnTo>
                    <a:pt x="1346" y="8585"/>
                  </a:lnTo>
                  <a:cubicBezTo>
                    <a:pt x="1346" y="8585"/>
                    <a:pt x="1763" y="7883"/>
                    <a:pt x="1846" y="7526"/>
                  </a:cubicBezTo>
                  <a:cubicBezTo>
                    <a:pt x="1929" y="7156"/>
                    <a:pt x="1977" y="6061"/>
                    <a:pt x="1822" y="4763"/>
                  </a:cubicBezTo>
                  <a:cubicBezTo>
                    <a:pt x="1667" y="3466"/>
                    <a:pt x="46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2668;p56">
              <a:extLst>
                <a:ext uri="{FF2B5EF4-FFF2-40B4-BE49-F238E27FC236}">
                  <a16:creationId xmlns:a16="http://schemas.microsoft.com/office/drawing/2014/main" id="{4EF44A98-5A17-6284-E8ED-88506EB12EA7}"/>
                </a:ext>
              </a:extLst>
            </p:cNvPr>
            <p:cNvSpPr/>
            <p:nvPr/>
          </p:nvSpPr>
          <p:spPr>
            <a:xfrm>
              <a:off x="1631281" y="4460439"/>
              <a:ext cx="137598" cy="114956"/>
            </a:xfrm>
            <a:custGeom>
              <a:avLst/>
              <a:gdLst/>
              <a:ahLst/>
              <a:cxnLst/>
              <a:rect l="l" t="t" r="r" b="b"/>
              <a:pathLst>
                <a:path w="2680" h="2239" extrusionOk="0">
                  <a:moveTo>
                    <a:pt x="25" y="0"/>
                  </a:moveTo>
                  <a:lnTo>
                    <a:pt x="1" y="464"/>
                  </a:lnTo>
                  <a:lnTo>
                    <a:pt x="2311" y="1560"/>
                  </a:lnTo>
                  <a:lnTo>
                    <a:pt x="2561" y="2143"/>
                  </a:lnTo>
                  <a:lnTo>
                    <a:pt x="2644" y="2238"/>
                  </a:lnTo>
                  <a:cubicBezTo>
                    <a:pt x="2680" y="2024"/>
                    <a:pt x="2680" y="1798"/>
                    <a:pt x="2644" y="1584"/>
                  </a:cubicBezTo>
                  <a:cubicBezTo>
                    <a:pt x="2596" y="1298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2669;p56">
              <a:extLst>
                <a:ext uri="{FF2B5EF4-FFF2-40B4-BE49-F238E27FC236}">
                  <a16:creationId xmlns:a16="http://schemas.microsoft.com/office/drawing/2014/main" id="{D046BABE-75B3-E31B-7C11-7B61E2D10AA2}"/>
                </a:ext>
              </a:extLst>
            </p:cNvPr>
            <p:cNvSpPr/>
            <p:nvPr/>
          </p:nvSpPr>
          <p:spPr>
            <a:xfrm>
              <a:off x="1743158" y="4555167"/>
              <a:ext cx="29419" cy="29419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286" y="1"/>
                  </a:moveTo>
                  <a:cubicBezTo>
                    <a:pt x="132" y="1"/>
                    <a:pt x="1" y="132"/>
                    <a:pt x="1" y="286"/>
                  </a:cubicBezTo>
                  <a:cubicBezTo>
                    <a:pt x="1" y="441"/>
                    <a:pt x="132" y="572"/>
                    <a:pt x="286" y="572"/>
                  </a:cubicBezTo>
                  <a:cubicBezTo>
                    <a:pt x="441" y="572"/>
                    <a:pt x="572" y="441"/>
                    <a:pt x="572" y="286"/>
                  </a:cubicBezTo>
                  <a:cubicBezTo>
                    <a:pt x="572" y="132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2670;p56">
              <a:extLst>
                <a:ext uri="{FF2B5EF4-FFF2-40B4-BE49-F238E27FC236}">
                  <a16:creationId xmlns:a16="http://schemas.microsoft.com/office/drawing/2014/main" id="{27B0A5D9-D3F7-E68A-7CC2-462C9B1B688C}"/>
                </a:ext>
              </a:extLst>
            </p:cNvPr>
            <p:cNvSpPr/>
            <p:nvPr/>
          </p:nvSpPr>
          <p:spPr>
            <a:xfrm>
              <a:off x="1457074" y="4460439"/>
              <a:ext cx="138214" cy="114956"/>
            </a:xfrm>
            <a:custGeom>
              <a:avLst/>
              <a:gdLst/>
              <a:ahLst/>
              <a:cxnLst/>
              <a:rect l="l" t="t" r="r" b="b"/>
              <a:pathLst>
                <a:path w="2692" h="2239" extrusionOk="0">
                  <a:moveTo>
                    <a:pt x="2656" y="0"/>
                  </a:moveTo>
                  <a:cubicBezTo>
                    <a:pt x="2656" y="0"/>
                    <a:pt x="84" y="1298"/>
                    <a:pt x="36" y="1584"/>
                  </a:cubicBezTo>
                  <a:cubicBezTo>
                    <a:pt x="0" y="1798"/>
                    <a:pt x="0" y="2012"/>
                    <a:pt x="36" y="2238"/>
                  </a:cubicBezTo>
                  <a:lnTo>
                    <a:pt x="120" y="2143"/>
                  </a:lnTo>
                  <a:lnTo>
                    <a:pt x="370" y="1560"/>
                  </a:lnTo>
                  <a:lnTo>
                    <a:pt x="2691" y="464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2671;p56">
              <a:extLst>
                <a:ext uri="{FF2B5EF4-FFF2-40B4-BE49-F238E27FC236}">
                  <a16:creationId xmlns:a16="http://schemas.microsoft.com/office/drawing/2014/main" id="{CF25FDEE-17B1-E13E-56AD-92BE4AB90D25}"/>
                </a:ext>
              </a:extLst>
            </p:cNvPr>
            <p:cNvSpPr/>
            <p:nvPr/>
          </p:nvSpPr>
          <p:spPr>
            <a:xfrm>
              <a:off x="1453428" y="4555167"/>
              <a:ext cx="29368" cy="29419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286" y="1"/>
                  </a:moveTo>
                  <a:cubicBezTo>
                    <a:pt x="119" y="1"/>
                    <a:pt x="0" y="132"/>
                    <a:pt x="0" y="286"/>
                  </a:cubicBezTo>
                  <a:cubicBezTo>
                    <a:pt x="0" y="441"/>
                    <a:pt x="119" y="572"/>
                    <a:pt x="286" y="572"/>
                  </a:cubicBezTo>
                  <a:cubicBezTo>
                    <a:pt x="441" y="572"/>
                    <a:pt x="572" y="441"/>
                    <a:pt x="572" y="286"/>
                  </a:cubicBezTo>
                  <a:cubicBezTo>
                    <a:pt x="572" y="132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2672;p56">
              <a:extLst>
                <a:ext uri="{FF2B5EF4-FFF2-40B4-BE49-F238E27FC236}">
                  <a16:creationId xmlns:a16="http://schemas.microsoft.com/office/drawing/2014/main" id="{CE0E0D37-B178-3F50-7B05-FD3C277580B8}"/>
                </a:ext>
              </a:extLst>
            </p:cNvPr>
            <p:cNvSpPr/>
            <p:nvPr/>
          </p:nvSpPr>
          <p:spPr>
            <a:xfrm>
              <a:off x="1604377" y="4242179"/>
              <a:ext cx="21461" cy="232941"/>
            </a:xfrm>
            <a:custGeom>
              <a:avLst/>
              <a:gdLst/>
              <a:ahLst/>
              <a:cxnLst/>
              <a:rect l="l" t="t" r="r" b="b"/>
              <a:pathLst>
                <a:path w="418" h="4537" extrusionOk="0">
                  <a:moveTo>
                    <a:pt x="1" y="1"/>
                  </a:moveTo>
                  <a:lnTo>
                    <a:pt x="1" y="4537"/>
                  </a:lnTo>
                  <a:lnTo>
                    <a:pt x="418" y="453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2673;p56">
              <a:extLst>
                <a:ext uri="{FF2B5EF4-FFF2-40B4-BE49-F238E27FC236}">
                  <a16:creationId xmlns:a16="http://schemas.microsoft.com/office/drawing/2014/main" id="{386D7806-A963-9AFA-710F-2A087E064BBE}"/>
                </a:ext>
              </a:extLst>
            </p:cNvPr>
            <p:cNvSpPr/>
            <p:nvPr/>
          </p:nvSpPr>
          <p:spPr>
            <a:xfrm>
              <a:off x="1583018" y="4265437"/>
              <a:ext cx="62381" cy="42820"/>
            </a:xfrm>
            <a:custGeom>
              <a:avLst/>
              <a:gdLst/>
              <a:ahLst/>
              <a:cxnLst/>
              <a:rect l="l" t="t" r="r" b="b"/>
              <a:pathLst>
                <a:path w="1215" h="834" extrusionOk="0">
                  <a:moveTo>
                    <a:pt x="0" y="0"/>
                  </a:moveTo>
                  <a:lnTo>
                    <a:pt x="0" y="833"/>
                  </a:lnTo>
                  <a:lnTo>
                    <a:pt x="1215" y="833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2674;p56">
              <a:extLst>
                <a:ext uri="{FF2B5EF4-FFF2-40B4-BE49-F238E27FC236}">
                  <a16:creationId xmlns:a16="http://schemas.microsoft.com/office/drawing/2014/main" id="{FF9348ED-526C-1E27-778F-0CEC1292AFE2}"/>
                </a:ext>
              </a:extLst>
            </p:cNvPr>
            <p:cNvSpPr/>
            <p:nvPr/>
          </p:nvSpPr>
          <p:spPr>
            <a:xfrm>
              <a:off x="1457690" y="4213067"/>
              <a:ext cx="342968" cy="64897"/>
            </a:xfrm>
            <a:custGeom>
              <a:avLst/>
              <a:gdLst/>
              <a:ahLst/>
              <a:cxnLst/>
              <a:rect l="l" t="t" r="r" b="b"/>
              <a:pathLst>
                <a:path w="6680" h="1264" extrusionOk="0">
                  <a:moveTo>
                    <a:pt x="3611" y="1"/>
                  </a:moveTo>
                  <a:cubicBezTo>
                    <a:pt x="2035" y="1"/>
                    <a:pt x="681" y="123"/>
                    <a:pt x="131" y="175"/>
                  </a:cubicBezTo>
                  <a:cubicBezTo>
                    <a:pt x="96" y="187"/>
                    <a:pt x="72" y="198"/>
                    <a:pt x="48" y="222"/>
                  </a:cubicBezTo>
                  <a:cubicBezTo>
                    <a:pt x="0" y="270"/>
                    <a:pt x="12" y="353"/>
                    <a:pt x="60" y="401"/>
                  </a:cubicBezTo>
                  <a:cubicBezTo>
                    <a:pt x="428" y="704"/>
                    <a:pt x="1328" y="1264"/>
                    <a:pt x="3048" y="1264"/>
                  </a:cubicBezTo>
                  <a:cubicBezTo>
                    <a:pt x="3218" y="1264"/>
                    <a:pt x="3397" y="1258"/>
                    <a:pt x="3584" y="1246"/>
                  </a:cubicBezTo>
                  <a:cubicBezTo>
                    <a:pt x="5620" y="1115"/>
                    <a:pt x="6382" y="615"/>
                    <a:pt x="6644" y="365"/>
                  </a:cubicBezTo>
                  <a:cubicBezTo>
                    <a:pt x="6656" y="341"/>
                    <a:pt x="6668" y="318"/>
                    <a:pt x="6668" y="294"/>
                  </a:cubicBezTo>
                  <a:cubicBezTo>
                    <a:pt x="6680" y="234"/>
                    <a:pt x="6632" y="187"/>
                    <a:pt x="6573" y="175"/>
                  </a:cubicBezTo>
                  <a:cubicBezTo>
                    <a:pt x="5589" y="45"/>
                    <a:pt x="4560" y="1"/>
                    <a:pt x="361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2675;p56">
              <a:extLst>
                <a:ext uri="{FF2B5EF4-FFF2-40B4-BE49-F238E27FC236}">
                  <a16:creationId xmlns:a16="http://schemas.microsoft.com/office/drawing/2014/main" id="{8E36BEAA-96B8-27C9-3C3C-100338D9197D}"/>
                </a:ext>
              </a:extLst>
            </p:cNvPr>
            <p:cNvSpPr/>
            <p:nvPr/>
          </p:nvSpPr>
          <p:spPr>
            <a:xfrm>
              <a:off x="1457690" y="4212913"/>
              <a:ext cx="341171" cy="21358"/>
            </a:xfrm>
            <a:custGeom>
              <a:avLst/>
              <a:gdLst/>
              <a:ahLst/>
              <a:cxnLst/>
              <a:rect l="l" t="t" r="r" b="b"/>
              <a:pathLst>
                <a:path w="6645" h="416" extrusionOk="0">
                  <a:moveTo>
                    <a:pt x="3526" y="1"/>
                  </a:moveTo>
                  <a:cubicBezTo>
                    <a:pt x="1984" y="1"/>
                    <a:pt x="669" y="119"/>
                    <a:pt x="131" y="178"/>
                  </a:cubicBezTo>
                  <a:cubicBezTo>
                    <a:pt x="96" y="178"/>
                    <a:pt x="72" y="201"/>
                    <a:pt x="48" y="225"/>
                  </a:cubicBezTo>
                  <a:cubicBezTo>
                    <a:pt x="0" y="273"/>
                    <a:pt x="0" y="356"/>
                    <a:pt x="60" y="404"/>
                  </a:cubicBezTo>
                  <a:lnTo>
                    <a:pt x="72" y="416"/>
                  </a:lnTo>
                  <a:lnTo>
                    <a:pt x="6585" y="416"/>
                  </a:lnTo>
                  <a:cubicBezTo>
                    <a:pt x="6608" y="392"/>
                    <a:pt x="6632" y="356"/>
                    <a:pt x="6632" y="321"/>
                  </a:cubicBezTo>
                  <a:cubicBezTo>
                    <a:pt x="6644" y="249"/>
                    <a:pt x="6585" y="178"/>
                    <a:pt x="6513" y="178"/>
                  </a:cubicBezTo>
                  <a:cubicBezTo>
                    <a:pt x="5517" y="46"/>
                    <a:pt x="4478" y="1"/>
                    <a:pt x="352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2676;p56">
              <a:extLst>
                <a:ext uri="{FF2B5EF4-FFF2-40B4-BE49-F238E27FC236}">
                  <a16:creationId xmlns:a16="http://schemas.microsoft.com/office/drawing/2014/main" id="{89860537-C53C-0B69-788F-95945FEE694B}"/>
                </a:ext>
              </a:extLst>
            </p:cNvPr>
            <p:cNvSpPr/>
            <p:nvPr/>
          </p:nvSpPr>
          <p:spPr>
            <a:xfrm>
              <a:off x="1589744" y="4439029"/>
              <a:ext cx="48929" cy="52010"/>
            </a:xfrm>
            <a:custGeom>
              <a:avLst/>
              <a:gdLst/>
              <a:ahLst/>
              <a:cxnLst/>
              <a:rect l="l" t="t" r="r" b="b"/>
              <a:pathLst>
                <a:path w="953" h="1013" extrusionOk="0">
                  <a:moveTo>
                    <a:pt x="0" y="0"/>
                  </a:moveTo>
                  <a:lnTo>
                    <a:pt x="0" y="1012"/>
                  </a:lnTo>
                  <a:lnTo>
                    <a:pt x="953" y="1012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2677;p56">
              <a:extLst>
                <a:ext uri="{FF2B5EF4-FFF2-40B4-BE49-F238E27FC236}">
                  <a16:creationId xmlns:a16="http://schemas.microsoft.com/office/drawing/2014/main" id="{DD3C36F2-7EB3-5898-E121-1DD14DE03FC4}"/>
                </a:ext>
              </a:extLst>
            </p:cNvPr>
            <p:cNvSpPr/>
            <p:nvPr/>
          </p:nvSpPr>
          <p:spPr>
            <a:xfrm>
              <a:off x="1612335" y="4465316"/>
              <a:ext cx="7393" cy="119269"/>
            </a:xfrm>
            <a:custGeom>
              <a:avLst/>
              <a:gdLst/>
              <a:ahLst/>
              <a:cxnLst/>
              <a:rect l="l" t="t" r="r" b="b"/>
              <a:pathLst>
                <a:path w="144" h="2323" extrusionOk="0">
                  <a:moveTo>
                    <a:pt x="1" y="0"/>
                  </a:moveTo>
                  <a:lnTo>
                    <a:pt x="1" y="2322"/>
                  </a:lnTo>
                  <a:lnTo>
                    <a:pt x="144" y="232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2678;p56">
              <a:extLst>
                <a:ext uri="{FF2B5EF4-FFF2-40B4-BE49-F238E27FC236}">
                  <a16:creationId xmlns:a16="http://schemas.microsoft.com/office/drawing/2014/main" id="{F38FE71B-2925-3154-237B-0004E5D9CFB5}"/>
                </a:ext>
              </a:extLst>
            </p:cNvPr>
            <p:cNvSpPr/>
            <p:nvPr/>
          </p:nvSpPr>
          <p:spPr>
            <a:xfrm>
              <a:off x="1609306" y="4553319"/>
              <a:ext cx="12887" cy="31268"/>
            </a:xfrm>
            <a:custGeom>
              <a:avLst/>
              <a:gdLst/>
              <a:ahLst/>
              <a:cxnLst/>
              <a:rect l="l" t="t" r="r" b="b"/>
              <a:pathLst>
                <a:path w="251" h="609" extrusionOk="0">
                  <a:moveTo>
                    <a:pt x="0" y="1"/>
                  </a:moveTo>
                  <a:lnTo>
                    <a:pt x="0" y="608"/>
                  </a:lnTo>
                  <a:lnTo>
                    <a:pt x="250" y="608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2679;p56">
              <a:extLst>
                <a:ext uri="{FF2B5EF4-FFF2-40B4-BE49-F238E27FC236}">
                  <a16:creationId xmlns:a16="http://schemas.microsoft.com/office/drawing/2014/main" id="{E314C3C4-F5E6-B2FD-270F-C4A6E1FB1D36}"/>
                </a:ext>
              </a:extLst>
            </p:cNvPr>
            <p:cNvSpPr/>
            <p:nvPr/>
          </p:nvSpPr>
          <p:spPr>
            <a:xfrm>
              <a:off x="1564073" y="4055136"/>
              <a:ext cx="48313" cy="179134"/>
            </a:xfrm>
            <a:custGeom>
              <a:avLst/>
              <a:gdLst/>
              <a:ahLst/>
              <a:cxnLst/>
              <a:rect l="l" t="t" r="r" b="b"/>
              <a:pathLst>
                <a:path w="941" h="3489" extrusionOk="0">
                  <a:moveTo>
                    <a:pt x="548" y="0"/>
                  </a:moveTo>
                  <a:lnTo>
                    <a:pt x="0" y="3489"/>
                  </a:lnTo>
                  <a:lnTo>
                    <a:pt x="572" y="348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2680;p56">
              <a:extLst>
                <a:ext uri="{FF2B5EF4-FFF2-40B4-BE49-F238E27FC236}">
                  <a16:creationId xmlns:a16="http://schemas.microsoft.com/office/drawing/2014/main" id="{B55D318E-FF4E-05EA-1B91-02E1DC6B21C9}"/>
                </a:ext>
              </a:extLst>
            </p:cNvPr>
            <p:cNvSpPr/>
            <p:nvPr/>
          </p:nvSpPr>
          <p:spPr>
            <a:xfrm>
              <a:off x="1513294" y="4036909"/>
              <a:ext cx="201776" cy="30497"/>
            </a:xfrm>
            <a:custGeom>
              <a:avLst/>
              <a:gdLst/>
              <a:ahLst/>
              <a:cxnLst/>
              <a:rect l="l" t="t" r="r" b="b"/>
              <a:pathLst>
                <a:path w="3930" h="594" extrusionOk="0">
                  <a:moveTo>
                    <a:pt x="2568" y="1"/>
                  </a:moveTo>
                  <a:cubicBezTo>
                    <a:pt x="1633" y="1"/>
                    <a:pt x="310" y="22"/>
                    <a:pt x="310" y="22"/>
                  </a:cubicBezTo>
                  <a:cubicBezTo>
                    <a:pt x="310" y="22"/>
                    <a:pt x="1" y="129"/>
                    <a:pt x="1" y="593"/>
                  </a:cubicBezTo>
                  <a:lnTo>
                    <a:pt x="3930" y="593"/>
                  </a:lnTo>
                  <a:cubicBezTo>
                    <a:pt x="3930" y="593"/>
                    <a:pt x="3644" y="70"/>
                    <a:pt x="3466" y="22"/>
                  </a:cubicBezTo>
                  <a:cubicBezTo>
                    <a:pt x="3406" y="6"/>
                    <a:pt x="3036" y="1"/>
                    <a:pt x="2568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2681;p56">
              <a:extLst>
                <a:ext uri="{FF2B5EF4-FFF2-40B4-BE49-F238E27FC236}">
                  <a16:creationId xmlns:a16="http://schemas.microsoft.com/office/drawing/2014/main" id="{82F5F119-5F04-44B0-B78A-0C3E427CBF05}"/>
                </a:ext>
              </a:extLst>
            </p:cNvPr>
            <p:cNvSpPr/>
            <p:nvPr/>
          </p:nvSpPr>
          <p:spPr>
            <a:xfrm>
              <a:off x="1513294" y="4060629"/>
              <a:ext cx="201776" cy="6777"/>
            </a:xfrm>
            <a:custGeom>
              <a:avLst/>
              <a:gdLst/>
              <a:ahLst/>
              <a:cxnLst/>
              <a:rect l="l" t="t" r="r" b="b"/>
              <a:pathLst>
                <a:path w="3930" h="132" extrusionOk="0">
                  <a:moveTo>
                    <a:pt x="13" y="0"/>
                  </a:moveTo>
                  <a:cubicBezTo>
                    <a:pt x="1" y="48"/>
                    <a:pt x="1" y="96"/>
                    <a:pt x="1" y="131"/>
                  </a:cubicBezTo>
                  <a:lnTo>
                    <a:pt x="3930" y="131"/>
                  </a:lnTo>
                  <a:cubicBezTo>
                    <a:pt x="3930" y="131"/>
                    <a:pt x="3906" y="84"/>
                    <a:pt x="3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2682;p56">
              <a:extLst>
                <a:ext uri="{FF2B5EF4-FFF2-40B4-BE49-F238E27FC236}">
                  <a16:creationId xmlns:a16="http://schemas.microsoft.com/office/drawing/2014/main" id="{8927B7D6-5F07-D0E3-0489-D39F4DA99617}"/>
                </a:ext>
              </a:extLst>
            </p:cNvPr>
            <p:cNvSpPr/>
            <p:nvPr/>
          </p:nvSpPr>
          <p:spPr>
            <a:xfrm>
              <a:off x="2526860" y="4007438"/>
              <a:ext cx="300816" cy="10423"/>
            </a:xfrm>
            <a:custGeom>
              <a:avLst/>
              <a:gdLst/>
              <a:ahLst/>
              <a:cxnLst/>
              <a:rect l="l" t="t" r="r" b="b"/>
              <a:pathLst>
                <a:path w="5859" h="203" extrusionOk="0">
                  <a:moveTo>
                    <a:pt x="0" y="1"/>
                  </a:moveTo>
                  <a:lnTo>
                    <a:pt x="0" y="203"/>
                  </a:lnTo>
                  <a:lnTo>
                    <a:pt x="5858" y="203"/>
                  </a:lnTo>
                  <a:lnTo>
                    <a:pt x="5858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2683;p56">
              <a:extLst>
                <a:ext uri="{FF2B5EF4-FFF2-40B4-BE49-F238E27FC236}">
                  <a16:creationId xmlns:a16="http://schemas.microsoft.com/office/drawing/2014/main" id="{CC789FD7-134E-B187-78C8-C3065AD98413}"/>
                </a:ext>
              </a:extLst>
            </p:cNvPr>
            <p:cNvSpPr/>
            <p:nvPr/>
          </p:nvSpPr>
          <p:spPr>
            <a:xfrm>
              <a:off x="2486504" y="3672424"/>
              <a:ext cx="357652" cy="309390"/>
            </a:xfrm>
            <a:custGeom>
              <a:avLst/>
              <a:gdLst/>
              <a:ahLst/>
              <a:cxnLst/>
              <a:rect l="l" t="t" r="r" b="b"/>
              <a:pathLst>
                <a:path w="6966" h="6026" extrusionOk="0">
                  <a:moveTo>
                    <a:pt x="393" y="1"/>
                  </a:moveTo>
                  <a:cubicBezTo>
                    <a:pt x="179" y="1"/>
                    <a:pt x="1" y="168"/>
                    <a:pt x="1" y="394"/>
                  </a:cubicBezTo>
                  <a:lnTo>
                    <a:pt x="1" y="5633"/>
                  </a:lnTo>
                  <a:cubicBezTo>
                    <a:pt x="1" y="5847"/>
                    <a:pt x="179" y="6026"/>
                    <a:pt x="393" y="6026"/>
                  </a:cubicBezTo>
                  <a:lnTo>
                    <a:pt x="6573" y="6026"/>
                  </a:lnTo>
                  <a:cubicBezTo>
                    <a:pt x="6787" y="6026"/>
                    <a:pt x="6966" y="5847"/>
                    <a:pt x="6966" y="5633"/>
                  </a:cubicBezTo>
                  <a:lnTo>
                    <a:pt x="6966" y="394"/>
                  </a:lnTo>
                  <a:cubicBezTo>
                    <a:pt x="6966" y="168"/>
                    <a:pt x="6787" y="1"/>
                    <a:pt x="6573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2684;p56">
              <a:extLst>
                <a:ext uri="{FF2B5EF4-FFF2-40B4-BE49-F238E27FC236}">
                  <a16:creationId xmlns:a16="http://schemas.microsoft.com/office/drawing/2014/main" id="{7915FDA4-29D0-7E89-53F5-11ADA23EE859}"/>
                </a:ext>
              </a:extLst>
            </p:cNvPr>
            <p:cNvSpPr/>
            <p:nvPr/>
          </p:nvSpPr>
          <p:spPr>
            <a:xfrm>
              <a:off x="2636273" y="3841189"/>
              <a:ext cx="58120" cy="176670"/>
            </a:xfrm>
            <a:custGeom>
              <a:avLst/>
              <a:gdLst/>
              <a:ahLst/>
              <a:cxnLst/>
              <a:rect l="l" t="t" r="r" b="b"/>
              <a:pathLst>
                <a:path w="1132" h="3441" extrusionOk="0">
                  <a:moveTo>
                    <a:pt x="1" y="0"/>
                  </a:moveTo>
                  <a:lnTo>
                    <a:pt x="1" y="3441"/>
                  </a:lnTo>
                  <a:lnTo>
                    <a:pt x="1132" y="3441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2685;p56">
              <a:extLst>
                <a:ext uri="{FF2B5EF4-FFF2-40B4-BE49-F238E27FC236}">
                  <a16:creationId xmlns:a16="http://schemas.microsoft.com/office/drawing/2014/main" id="{328137B7-86CE-4D21-5456-D0C5BBD3F3B5}"/>
                </a:ext>
              </a:extLst>
            </p:cNvPr>
            <p:cNvSpPr/>
            <p:nvPr/>
          </p:nvSpPr>
          <p:spPr>
            <a:xfrm>
              <a:off x="3320934" y="4008054"/>
              <a:ext cx="168147" cy="9806"/>
            </a:xfrm>
            <a:custGeom>
              <a:avLst/>
              <a:gdLst/>
              <a:ahLst/>
              <a:cxnLst/>
              <a:rect l="l" t="t" r="r" b="b"/>
              <a:pathLst>
                <a:path w="3275" h="191" extrusionOk="0">
                  <a:moveTo>
                    <a:pt x="1" y="1"/>
                  </a:moveTo>
                  <a:lnTo>
                    <a:pt x="1" y="191"/>
                  </a:lnTo>
                  <a:lnTo>
                    <a:pt x="3275" y="191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2686;p56">
              <a:extLst>
                <a:ext uri="{FF2B5EF4-FFF2-40B4-BE49-F238E27FC236}">
                  <a16:creationId xmlns:a16="http://schemas.microsoft.com/office/drawing/2014/main" id="{B7E16DF8-8A9F-1CB7-9A4C-0921AF3CE036}"/>
                </a:ext>
              </a:extLst>
            </p:cNvPr>
            <p:cNvSpPr/>
            <p:nvPr/>
          </p:nvSpPr>
          <p:spPr>
            <a:xfrm>
              <a:off x="3122287" y="3848736"/>
              <a:ext cx="102736" cy="166709"/>
            </a:xfrm>
            <a:custGeom>
              <a:avLst/>
              <a:gdLst/>
              <a:ahLst/>
              <a:cxnLst/>
              <a:rect l="l" t="t" r="r" b="b"/>
              <a:pathLst>
                <a:path w="2001" h="3247" extrusionOk="0">
                  <a:moveTo>
                    <a:pt x="1009" y="0"/>
                  </a:moveTo>
                  <a:cubicBezTo>
                    <a:pt x="964" y="0"/>
                    <a:pt x="926" y="30"/>
                    <a:pt x="917" y="67"/>
                  </a:cubicBezTo>
                  <a:lnTo>
                    <a:pt x="24" y="2651"/>
                  </a:lnTo>
                  <a:cubicBezTo>
                    <a:pt x="0" y="2699"/>
                    <a:pt x="0" y="2746"/>
                    <a:pt x="0" y="2806"/>
                  </a:cubicBezTo>
                  <a:cubicBezTo>
                    <a:pt x="12" y="3056"/>
                    <a:pt x="226" y="3246"/>
                    <a:pt x="476" y="3246"/>
                  </a:cubicBezTo>
                  <a:lnTo>
                    <a:pt x="1905" y="3246"/>
                  </a:lnTo>
                  <a:cubicBezTo>
                    <a:pt x="1965" y="3246"/>
                    <a:pt x="2000" y="3199"/>
                    <a:pt x="2000" y="3151"/>
                  </a:cubicBezTo>
                  <a:cubicBezTo>
                    <a:pt x="2000" y="3092"/>
                    <a:pt x="1965" y="3044"/>
                    <a:pt x="1905" y="3044"/>
                  </a:cubicBezTo>
                  <a:lnTo>
                    <a:pt x="476" y="3044"/>
                  </a:lnTo>
                  <a:cubicBezTo>
                    <a:pt x="333" y="3044"/>
                    <a:pt x="214" y="2925"/>
                    <a:pt x="214" y="2794"/>
                  </a:cubicBezTo>
                  <a:cubicBezTo>
                    <a:pt x="214" y="2758"/>
                    <a:pt x="214" y="2734"/>
                    <a:pt x="214" y="2711"/>
                  </a:cubicBezTo>
                  <a:lnTo>
                    <a:pt x="1107" y="139"/>
                  </a:lnTo>
                  <a:cubicBezTo>
                    <a:pt x="1131" y="91"/>
                    <a:pt x="1107" y="32"/>
                    <a:pt x="1048" y="8"/>
                  </a:cubicBezTo>
                  <a:cubicBezTo>
                    <a:pt x="1035" y="3"/>
                    <a:pt x="1022" y="0"/>
                    <a:pt x="1009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2687;p56">
              <a:extLst>
                <a:ext uri="{FF2B5EF4-FFF2-40B4-BE49-F238E27FC236}">
                  <a16:creationId xmlns:a16="http://schemas.microsoft.com/office/drawing/2014/main" id="{EBB8B7A1-4970-1FB0-E26D-F3E0B82B0576}"/>
                </a:ext>
              </a:extLst>
            </p:cNvPr>
            <p:cNvSpPr/>
            <p:nvPr/>
          </p:nvSpPr>
          <p:spPr>
            <a:xfrm>
              <a:off x="3171782" y="3671859"/>
              <a:ext cx="110078" cy="316681"/>
            </a:xfrm>
            <a:custGeom>
              <a:avLst/>
              <a:gdLst/>
              <a:ahLst/>
              <a:cxnLst/>
              <a:rect l="l" t="t" r="r" b="b"/>
              <a:pathLst>
                <a:path w="2144" h="6168" extrusionOk="0">
                  <a:moveTo>
                    <a:pt x="572" y="0"/>
                  </a:moveTo>
                  <a:lnTo>
                    <a:pt x="334" y="36"/>
                  </a:lnTo>
                  <a:cubicBezTo>
                    <a:pt x="334" y="36"/>
                    <a:pt x="0" y="2024"/>
                    <a:pt x="0" y="3322"/>
                  </a:cubicBezTo>
                  <a:cubicBezTo>
                    <a:pt x="0" y="4608"/>
                    <a:pt x="1977" y="6168"/>
                    <a:pt x="1977" y="6168"/>
                  </a:cubicBezTo>
                  <a:lnTo>
                    <a:pt x="2144" y="603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2688;p56">
              <a:extLst>
                <a:ext uri="{FF2B5EF4-FFF2-40B4-BE49-F238E27FC236}">
                  <a16:creationId xmlns:a16="http://schemas.microsoft.com/office/drawing/2014/main" id="{6231C1EA-9999-16D2-BD22-3E85A8FD7784}"/>
                </a:ext>
              </a:extLst>
            </p:cNvPr>
            <p:cNvSpPr/>
            <p:nvPr/>
          </p:nvSpPr>
          <p:spPr>
            <a:xfrm>
              <a:off x="3188879" y="3671859"/>
              <a:ext cx="92981" cy="316681"/>
            </a:xfrm>
            <a:custGeom>
              <a:avLst/>
              <a:gdLst/>
              <a:ahLst/>
              <a:cxnLst/>
              <a:rect l="l" t="t" r="r" b="b"/>
              <a:pathLst>
                <a:path w="1811" h="6168" extrusionOk="0">
                  <a:moveTo>
                    <a:pt x="239" y="0"/>
                  </a:moveTo>
                  <a:lnTo>
                    <a:pt x="1" y="36"/>
                  </a:lnTo>
                  <a:lnTo>
                    <a:pt x="1644" y="6168"/>
                  </a:lnTo>
                  <a:lnTo>
                    <a:pt x="1811" y="603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2689;p56">
              <a:extLst>
                <a:ext uri="{FF2B5EF4-FFF2-40B4-BE49-F238E27FC236}">
                  <a16:creationId xmlns:a16="http://schemas.microsoft.com/office/drawing/2014/main" id="{6B7192CA-A743-32B6-6D4D-4FD6455E35AB}"/>
                </a:ext>
              </a:extLst>
            </p:cNvPr>
            <p:cNvSpPr/>
            <p:nvPr/>
          </p:nvSpPr>
          <p:spPr>
            <a:xfrm>
              <a:off x="1881938" y="4008054"/>
              <a:ext cx="168147" cy="9806"/>
            </a:xfrm>
            <a:custGeom>
              <a:avLst/>
              <a:gdLst/>
              <a:ahLst/>
              <a:cxnLst/>
              <a:rect l="l" t="t" r="r" b="b"/>
              <a:pathLst>
                <a:path w="3275" h="191" extrusionOk="0">
                  <a:moveTo>
                    <a:pt x="0" y="1"/>
                  </a:moveTo>
                  <a:lnTo>
                    <a:pt x="0" y="191"/>
                  </a:lnTo>
                  <a:lnTo>
                    <a:pt x="3275" y="191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2690;p56">
              <a:extLst>
                <a:ext uri="{FF2B5EF4-FFF2-40B4-BE49-F238E27FC236}">
                  <a16:creationId xmlns:a16="http://schemas.microsoft.com/office/drawing/2014/main" id="{5BE1E1C9-E2A1-A5A3-D78A-A048F9A46CBF}"/>
                </a:ext>
              </a:extLst>
            </p:cNvPr>
            <p:cNvSpPr/>
            <p:nvPr/>
          </p:nvSpPr>
          <p:spPr>
            <a:xfrm>
              <a:off x="2145996" y="3848736"/>
              <a:ext cx="103352" cy="166709"/>
            </a:xfrm>
            <a:custGeom>
              <a:avLst/>
              <a:gdLst/>
              <a:ahLst/>
              <a:cxnLst/>
              <a:rect l="l" t="t" r="r" b="b"/>
              <a:pathLst>
                <a:path w="2013" h="3247" extrusionOk="0">
                  <a:moveTo>
                    <a:pt x="998" y="0"/>
                  </a:moveTo>
                  <a:cubicBezTo>
                    <a:pt x="987" y="0"/>
                    <a:pt x="976" y="3"/>
                    <a:pt x="965" y="8"/>
                  </a:cubicBezTo>
                  <a:cubicBezTo>
                    <a:pt x="906" y="32"/>
                    <a:pt x="882" y="91"/>
                    <a:pt x="894" y="139"/>
                  </a:cubicBezTo>
                  <a:lnTo>
                    <a:pt x="1787" y="2711"/>
                  </a:lnTo>
                  <a:cubicBezTo>
                    <a:pt x="1799" y="2734"/>
                    <a:pt x="1799" y="2758"/>
                    <a:pt x="1799" y="2794"/>
                  </a:cubicBezTo>
                  <a:cubicBezTo>
                    <a:pt x="1799" y="2925"/>
                    <a:pt x="1680" y="3044"/>
                    <a:pt x="1537" y="3044"/>
                  </a:cubicBezTo>
                  <a:lnTo>
                    <a:pt x="108" y="3044"/>
                  </a:lnTo>
                  <a:cubicBezTo>
                    <a:pt x="48" y="3044"/>
                    <a:pt x="1" y="3092"/>
                    <a:pt x="1" y="3151"/>
                  </a:cubicBezTo>
                  <a:cubicBezTo>
                    <a:pt x="1" y="3199"/>
                    <a:pt x="48" y="3246"/>
                    <a:pt x="108" y="3246"/>
                  </a:cubicBezTo>
                  <a:lnTo>
                    <a:pt x="1537" y="3246"/>
                  </a:lnTo>
                  <a:cubicBezTo>
                    <a:pt x="1787" y="3246"/>
                    <a:pt x="2001" y="3056"/>
                    <a:pt x="2013" y="2806"/>
                  </a:cubicBezTo>
                  <a:cubicBezTo>
                    <a:pt x="2013" y="2746"/>
                    <a:pt x="2001" y="2699"/>
                    <a:pt x="1989" y="2651"/>
                  </a:cubicBezTo>
                  <a:lnTo>
                    <a:pt x="1096" y="67"/>
                  </a:lnTo>
                  <a:cubicBezTo>
                    <a:pt x="1078" y="30"/>
                    <a:pt x="1037" y="0"/>
                    <a:pt x="998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2691;p56">
              <a:extLst>
                <a:ext uri="{FF2B5EF4-FFF2-40B4-BE49-F238E27FC236}">
                  <a16:creationId xmlns:a16="http://schemas.microsoft.com/office/drawing/2014/main" id="{87627AF5-7F6D-8B6E-FDAE-00053AE65227}"/>
                </a:ext>
              </a:extLst>
            </p:cNvPr>
            <p:cNvSpPr/>
            <p:nvPr/>
          </p:nvSpPr>
          <p:spPr>
            <a:xfrm>
              <a:off x="2089776" y="3671859"/>
              <a:ext cx="110694" cy="316681"/>
            </a:xfrm>
            <a:custGeom>
              <a:avLst/>
              <a:gdLst/>
              <a:ahLst/>
              <a:cxnLst/>
              <a:rect l="l" t="t" r="r" b="b"/>
              <a:pathLst>
                <a:path w="2156" h="6168" extrusionOk="0">
                  <a:moveTo>
                    <a:pt x="1572" y="0"/>
                  </a:moveTo>
                  <a:lnTo>
                    <a:pt x="0" y="6037"/>
                  </a:lnTo>
                  <a:lnTo>
                    <a:pt x="167" y="6168"/>
                  </a:lnTo>
                  <a:cubicBezTo>
                    <a:pt x="167" y="6168"/>
                    <a:pt x="2155" y="4620"/>
                    <a:pt x="2155" y="3322"/>
                  </a:cubicBezTo>
                  <a:cubicBezTo>
                    <a:pt x="2155" y="2024"/>
                    <a:pt x="1810" y="36"/>
                    <a:pt x="1810" y="36"/>
                  </a:cubicBezTo>
                  <a:lnTo>
                    <a:pt x="1572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2692;p56">
              <a:extLst>
                <a:ext uri="{FF2B5EF4-FFF2-40B4-BE49-F238E27FC236}">
                  <a16:creationId xmlns:a16="http://schemas.microsoft.com/office/drawing/2014/main" id="{8E60ABFE-0AB1-C53F-B079-428CC4EA56C0}"/>
                </a:ext>
              </a:extLst>
            </p:cNvPr>
            <p:cNvSpPr/>
            <p:nvPr/>
          </p:nvSpPr>
          <p:spPr>
            <a:xfrm>
              <a:off x="2089776" y="3671859"/>
              <a:ext cx="92981" cy="316681"/>
            </a:xfrm>
            <a:custGeom>
              <a:avLst/>
              <a:gdLst/>
              <a:ahLst/>
              <a:cxnLst/>
              <a:rect l="l" t="t" r="r" b="b"/>
              <a:pathLst>
                <a:path w="1811" h="6168" extrusionOk="0">
                  <a:moveTo>
                    <a:pt x="1572" y="0"/>
                  </a:moveTo>
                  <a:lnTo>
                    <a:pt x="0" y="6037"/>
                  </a:lnTo>
                  <a:lnTo>
                    <a:pt x="167" y="6168"/>
                  </a:lnTo>
                  <a:lnTo>
                    <a:pt x="1810" y="3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2693;p56">
              <a:extLst>
                <a:ext uri="{FF2B5EF4-FFF2-40B4-BE49-F238E27FC236}">
                  <a16:creationId xmlns:a16="http://schemas.microsoft.com/office/drawing/2014/main" id="{6A8328FB-D0B3-FAD4-C77B-0A991EFB6EC0}"/>
                </a:ext>
              </a:extLst>
            </p:cNvPr>
            <p:cNvSpPr/>
            <p:nvPr/>
          </p:nvSpPr>
          <p:spPr>
            <a:xfrm>
              <a:off x="1839734" y="4044713"/>
              <a:ext cx="118653" cy="556963"/>
            </a:xfrm>
            <a:custGeom>
              <a:avLst/>
              <a:gdLst/>
              <a:ahLst/>
              <a:cxnLst/>
              <a:rect l="l" t="t" r="r" b="b"/>
              <a:pathLst>
                <a:path w="2311" h="10848" extrusionOk="0">
                  <a:moveTo>
                    <a:pt x="1013" y="1"/>
                  </a:moveTo>
                  <a:lnTo>
                    <a:pt x="441" y="37"/>
                  </a:lnTo>
                  <a:lnTo>
                    <a:pt x="441" y="48"/>
                  </a:lnTo>
                  <a:lnTo>
                    <a:pt x="882" y="1191"/>
                  </a:lnTo>
                  <a:cubicBezTo>
                    <a:pt x="1037" y="1513"/>
                    <a:pt x="1096" y="2061"/>
                    <a:pt x="1060" y="2418"/>
                  </a:cubicBezTo>
                  <a:lnTo>
                    <a:pt x="13" y="10669"/>
                  </a:lnTo>
                  <a:cubicBezTo>
                    <a:pt x="1" y="10752"/>
                    <a:pt x="72" y="10836"/>
                    <a:pt x="156" y="10847"/>
                  </a:cubicBezTo>
                  <a:lnTo>
                    <a:pt x="179" y="10847"/>
                  </a:lnTo>
                  <a:cubicBezTo>
                    <a:pt x="251" y="10847"/>
                    <a:pt x="322" y="10788"/>
                    <a:pt x="334" y="10716"/>
                  </a:cubicBezTo>
                  <a:lnTo>
                    <a:pt x="2311" y="156"/>
                  </a:lnTo>
                  <a:lnTo>
                    <a:pt x="1584" y="156"/>
                  </a:lnTo>
                  <a:lnTo>
                    <a:pt x="1453" y="763"/>
                  </a:lnTo>
                  <a:cubicBezTo>
                    <a:pt x="1443" y="804"/>
                    <a:pt x="1397" y="837"/>
                    <a:pt x="1346" y="837"/>
                  </a:cubicBezTo>
                  <a:cubicBezTo>
                    <a:pt x="1338" y="837"/>
                    <a:pt x="1330" y="836"/>
                    <a:pt x="1322" y="834"/>
                  </a:cubicBezTo>
                  <a:cubicBezTo>
                    <a:pt x="1299" y="822"/>
                    <a:pt x="1263" y="799"/>
                    <a:pt x="1251" y="775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2694;p56">
              <a:extLst>
                <a:ext uri="{FF2B5EF4-FFF2-40B4-BE49-F238E27FC236}">
                  <a16:creationId xmlns:a16="http://schemas.microsoft.com/office/drawing/2014/main" id="{56A51290-F56F-18FE-0914-3678DC1CEB74}"/>
                </a:ext>
              </a:extLst>
            </p:cNvPr>
            <p:cNvSpPr/>
            <p:nvPr/>
          </p:nvSpPr>
          <p:spPr>
            <a:xfrm>
              <a:off x="3398565" y="4044713"/>
              <a:ext cx="118653" cy="556963"/>
            </a:xfrm>
            <a:custGeom>
              <a:avLst/>
              <a:gdLst/>
              <a:ahLst/>
              <a:cxnLst/>
              <a:rect l="l" t="t" r="r" b="b"/>
              <a:pathLst>
                <a:path w="2311" h="10848" extrusionOk="0">
                  <a:moveTo>
                    <a:pt x="1298" y="1"/>
                  </a:moveTo>
                  <a:lnTo>
                    <a:pt x="1060" y="775"/>
                  </a:lnTo>
                  <a:cubicBezTo>
                    <a:pt x="1048" y="799"/>
                    <a:pt x="1025" y="822"/>
                    <a:pt x="989" y="834"/>
                  </a:cubicBezTo>
                  <a:cubicBezTo>
                    <a:pt x="979" y="836"/>
                    <a:pt x="969" y="837"/>
                    <a:pt x="959" y="837"/>
                  </a:cubicBezTo>
                  <a:cubicBezTo>
                    <a:pt x="911" y="837"/>
                    <a:pt x="868" y="812"/>
                    <a:pt x="858" y="763"/>
                  </a:cubicBezTo>
                  <a:lnTo>
                    <a:pt x="727" y="156"/>
                  </a:lnTo>
                  <a:lnTo>
                    <a:pt x="1" y="156"/>
                  </a:lnTo>
                  <a:lnTo>
                    <a:pt x="1989" y="10716"/>
                  </a:lnTo>
                  <a:cubicBezTo>
                    <a:pt x="2001" y="10788"/>
                    <a:pt x="2072" y="10847"/>
                    <a:pt x="2144" y="10847"/>
                  </a:cubicBezTo>
                  <a:lnTo>
                    <a:pt x="2168" y="10847"/>
                  </a:lnTo>
                  <a:cubicBezTo>
                    <a:pt x="2251" y="10836"/>
                    <a:pt x="2311" y="10752"/>
                    <a:pt x="2299" y="10669"/>
                  </a:cubicBezTo>
                  <a:lnTo>
                    <a:pt x="1263" y="2418"/>
                  </a:lnTo>
                  <a:cubicBezTo>
                    <a:pt x="1215" y="2061"/>
                    <a:pt x="1275" y="1513"/>
                    <a:pt x="1441" y="1191"/>
                  </a:cubicBezTo>
                  <a:lnTo>
                    <a:pt x="1882" y="4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2695;p56">
              <a:extLst>
                <a:ext uri="{FF2B5EF4-FFF2-40B4-BE49-F238E27FC236}">
                  <a16:creationId xmlns:a16="http://schemas.microsoft.com/office/drawing/2014/main" id="{A0C958CD-ED44-EFE9-55B0-490A389B01BE}"/>
                </a:ext>
              </a:extLst>
            </p:cNvPr>
            <p:cNvSpPr/>
            <p:nvPr/>
          </p:nvSpPr>
          <p:spPr>
            <a:xfrm>
              <a:off x="2646695" y="4036806"/>
              <a:ext cx="47081" cy="565486"/>
            </a:xfrm>
            <a:custGeom>
              <a:avLst/>
              <a:gdLst/>
              <a:ahLst/>
              <a:cxnLst/>
              <a:rect l="l" t="t" r="r" b="b"/>
              <a:pathLst>
                <a:path w="917" h="11014" extrusionOk="0">
                  <a:moveTo>
                    <a:pt x="0" y="0"/>
                  </a:moveTo>
                  <a:lnTo>
                    <a:pt x="202" y="10751"/>
                  </a:lnTo>
                  <a:cubicBezTo>
                    <a:pt x="202" y="10894"/>
                    <a:pt x="321" y="11013"/>
                    <a:pt x="464" y="11013"/>
                  </a:cubicBezTo>
                  <a:cubicBezTo>
                    <a:pt x="595" y="11001"/>
                    <a:pt x="714" y="10894"/>
                    <a:pt x="714" y="10751"/>
                  </a:cubicBezTo>
                  <a:lnTo>
                    <a:pt x="917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2696;p56">
              <a:extLst>
                <a:ext uri="{FF2B5EF4-FFF2-40B4-BE49-F238E27FC236}">
                  <a16:creationId xmlns:a16="http://schemas.microsoft.com/office/drawing/2014/main" id="{B958226D-13F6-BC7D-2C0A-0069B59870CC}"/>
                </a:ext>
              </a:extLst>
            </p:cNvPr>
            <p:cNvSpPr/>
            <p:nvPr/>
          </p:nvSpPr>
          <p:spPr>
            <a:xfrm>
              <a:off x="1822021" y="4017861"/>
              <a:ext cx="1715969" cy="34245"/>
            </a:xfrm>
            <a:custGeom>
              <a:avLst/>
              <a:gdLst/>
              <a:ahLst/>
              <a:cxnLst/>
              <a:rect l="l" t="t" r="r" b="b"/>
              <a:pathLst>
                <a:path w="33422" h="667" extrusionOk="0">
                  <a:moveTo>
                    <a:pt x="0" y="0"/>
                  </a:moveTo>
                  <a:lnTo>
                    <a:pt x="0" y="667"/>
                  </a:lnTo>
                  <a:lnTo>
                    <a:pt x="33421" y="667"/>
                  </a:lnTo>
                  <a:lnTo>
                    <a:pt x="33421" y="0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48" name="Picture 9347" descr="A picture containing design, art&#10;&#10;Description automatically generated with low confidence">
            <a:extLst>
              <a:ext uri="{FF2B5EF4-FFF2-40B4-BE49-F238E27FC236}">
                <a16:creationId xmlns:a16="http://schemas.microsoft.com/office/drawing/2014/main" id="{7690561A-01E8-26C6-6819-828B65B66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20" y="1019080"/>
            <a:ext cx="3395180" cy="19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28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4;p31">
            <a:extLst>
              <a:ext uri="{FF2B5EF4-FFF2-40B4-BE49-F238E27FC236}">
                <a16:creationId xmlns:a16="http://schemas.microsoft.com/office/drawing/2014/main" id="{CA0FDE73-A21B-23AE-47EA-6BDF1835AE74}"/>
              </a:ext>
            </a:extLst>
          </p:cNvPr>
          <p:cNvSpPr/>
          <p:nvPr/>
        </p:nvSpPr>
        <p:spPr>
          <a:xfrm>
            <a:off x="541846" y="1114200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0"/>
          <p:cNvSpPr/>
          <p:nvPr/>
        </p:nvSpPr>
        <p:spPr>
          <a:xfrm>
            <a:off x="648269" y="1704610"/>
            <a:ext cx="2715904" cy="1125608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40"/>
          <p:cNvSpPr txBox="1">
            <a:spLocks noGrp="1"/>
          </p:cNvSpPr>
          <p:nvPr>
            <p:ph type="title"/>
          </p:nvPr>
        </p:nvSpPr>
        <p:spPr>
          <a:xfrm>
            <a:off x="730154" y="1704609"/>
            <a:ext cx="2538485" cy="1125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solidFill>
                  <a:schemeClr val="lt1"/>
                </a:solidFill>
              </a:rPr>
              <a:t>Biểu đồ</a:t>
            </a:r>
            <a:br>
              <a:rPr lang="en-US" sz="2800">
                <a:solidFill>
                  <a:schemeClr val="lt1"/>
                </a:solidFill>
              </a:rPr>
            </a:br>
            <a:r>
              <a:rPr lang="vi-VN" sz="2800">
                <a:solidFill>
                  <a:schemeClr val="lt1"/>
                </a:solidFill>
              </a:rPr>
              <a:t>ca sử dụng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" name="Google Shape;184;p31">
            <a:extLst>
              <a:ext uri="{FF2B5EF4-FFF2-40B4-BE49-F238E27FC236}">
                <a16:creationId xmlns:a16="http://schemas.microsoft.com/office/drawing/2014/main" id="{C6A9826B-E0AA-213B-5B9A-51C21AD2EA38}"/>
              </a:ext>
            </a:extLst>
          </p:cNvPr>
          <p:cNvSpPr/>
          <p:nvPr/>
        </p:nvSpPr>
        <p:spPr>
          <a:xfrm>
            <a:off x="-1344261" y="-13402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CFB4F-8EC3-24B7-AC04-724BDB8E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91" y="0"/>
            <a:ext cx="55952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3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13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91710F-99B8-8B61-449A-775927E5172B}"/>
              </a:ext>
            </a:extLst>
          </p:cNvPr>
          <p:cNvSpPr/>
          <p:nvPr/>
        </p:nvSpPr>
        <p:spPr>
          <a:xfrm>
            <a:off x="5189220" y="0"/>
            <a:ext cx="395478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84;p31">
            <a:extLst>
              <a:ext uri="{FF2B5EF4-FFF2-40B4-BE49-F238E27FC236}">
                <a16:creationId xmlns:a16="http://schemas.microsoft.com/office/drawing/2014/main" id="{CA0FDE73-A21B-23AE-47EA-6BDF1835AE74}"/>
              </a:ext>
            </a:extLst>
          </p:cNvPr>
          <p:cNvSpPr/>
          <p:nvPr/>
        </p:nvSpPr>
        <p:spPr>
          <a:xfrm>
            <a:off x="541846" y="1114200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0"/>
          <p:cNvSpPr/>
          <p:nvPr/>
        </p:nvSpPr>
        <p:spPr>
          <a:xfrm>
            <a:off x="648269" y="1704610"/>
            <a:ext cx="2715904" cy="1125608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40"/>
          <p:cNvSpPr txBox="1">
            <a:spLocks noGrp="1"/>
          </p:cNvSpPr>
          <p:nvPr>
            <p:ph type="title"/>
          </p:nvPr>
        </p:nvSpPr>
        <p:spPr>
          <a:xfrm>
            <a:off x="730154" y="1704609"/>
            <a:ext cx="2538485" cy="1125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solidFill>
                  <a:schemeClr val="lt1"/>
                </a:solidFill>
              </a:rPr>
              <a:t>Cơ</a:t>
            </a:r>
            <a:r>
              <a:rPr lang="en-US" sz="2800">
                <a:solidFill>
                  <a:schemeClr val="lt1"/>
                </a:solidFill>
              </a:rPr>
              <a:t> sở dữ liệu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" name="Google Shape;184;p31">
            <a:extLst>
              <a:ext uri="{FF2B5EF4-FFF2-40B4-BE49-F238E27FC236}">
                <a16:creationId xmlns:a16="http://schemas.microsoft.com/office/drawing/2014/main" id="{C6A9826B-E0AA-213B-5B9A-51C21AD2EA38}"/>
              </a:ext>
            </a:extLst>
          </p:cNvPr>
          <p:cNvSpPr/>
          <p:nvPr/>
        </p:nvSpPr>
        <p:spPr>
          <a:xfrm>
            <a:off x="-1344261" y="-1340246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A36BFA-99EF-9C51-2CB7-8233A715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212230"/>
            <a:ext cx="4528091" cy="4719040"/>
          </a:xfrm>
          <a:prstGeom prst="rect">
            <a:avLst/>
          </a:prstGeom>
        </p:spPr>
      </p:pic>
      <p:sp>
        <p:nvSpPr>
          <p:cNvPr id="15" name="Google Shape;184;p31">
            <a:extLst>
              <a:ext uri="{FF2B5EF4-FFF2-40B4-BE49-F238E27FC236}">
                <a16:creationId xmlns:a16="http://schemas.microsoft.com/office/drawing/2014/main" id="{60C6FE7A-B230-D2EC-0059-F01CBDE54EFA}"/>
              </a:ext>
            </a:extLst>
          </p:cNvPr>
          <p:cNvSpPr/>
          <p:nvPr/>
        </p:nvSpPr>
        <p:spPr>
          <a:xfrm>
            <a:off x="8429625" y="-714375"/>
            <a:ext cx="1428750" cy="142875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84;p31">
            <a:extLst>
              <a:ext uri="{FF2B5EF4-FFF2-40B4-BE49-F238E27FC236}">
                <a16:creationId xmlns:a16="http://schemas.microsoft.com/office/drawing/2014/main" id="{0206361A-134D-AE18-7BBF-1D6A074E9FC8}"/>
              </a:ext>
            </a:extLst>
          </p:cNvPr>
          <p:cNvSpPr/>
          <p:nvPr/>
        </p:nvSpPr>
        <p:spPr>
          <a:xfrm>
            <a:off x="2602031" y="656613"/>
            <a:ext cx="1428750" cy="142875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73;p36">
            <a:extLst>
              <a:ext uri="{FF2B5EF4-FFF2-40B4-BE49-F238E27FC236}">
                <a16:creationId xmlns:a16="http://schemas.microsoft.com/office/drawing/2014/main" id="{E3431835-CDEC-FB17-C9A6-71077C3118F3}"/>
              </a:ext>
            </a:extLst>
          </p:cNvPr>
          <p:cNvSpPr txBox="1">
            <a:spLocks/>
          </p:cNvSpPr>
          <p:nvPr/>
        </p:nvSpPr>
        <p:spPr>
          <a:xfrm>
            <a:off x="1027958" y="3237821"/>
            <a:ext cx="2715905" cy="85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Bao gồm 27 bảng.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Chuẩn hóa 1NF, 2NF, 3NF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0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1311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4"/>
          <p:cNvSpPr txBox="1">
            <a:spLocks noGrp="1"/>
          </p:cNvSpPr>
          <p:nvPr>
            <p:ph type="title"/>
          </p:nvPr>
        </p:nvSpPr>
        <p:spPr>
          <a:xfrm>
            <a:off x="302206" y="2331059"/>
            <a:ext cx="5108177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0"/>
              <a:t>Triển khai hệ thống</a:t>
            </a:r>
            <a:endParaRPr sz="4000"/>
          </a:p>
        </p:txBody>
      </p:sp>
      <p:sp>
        <p:nvSpPr>
          <p:cNvPr id="1509" name="Google Shape;1509;p44"/>
          <p:cNvSpPr/>
          <p:nvPr/>
        </p:nvSpPr>
        <p:spPr>
          <a:xfrm>
            <a:off x="5940479" y="3575842"/>
            <a:ext cx="82388" cy="229741"/>
          </a:xfrm>
          <a:custGeom>
            <a:avLst/>
            <a:gdLst/>
            <a:ahLst/>
            <a:cxnLst/>
            <a:rect l="l" t="t" r="r" b="b"/>
            <a:pathLst>
              <a:path w="1168" h="3257" extrusionOk="0">
                <a:moveTo>
                  <a:pt x="599" y="0"/>
                </a:moveTo>
                <a:cubicBezTo>
                  <a:pt x="534" y="0"/>
                  <a:pt x="468" y="14"/>
                  <a:pt x="405" y="42"/>
                </a:cubicBezTo>
                <a:cubicBezTo>
                  <a:pt x="394" y="54"/>
                  <a:pt x="382" y="54"/>
                  <a:pt x="370" y="66"/>
                </a:cubicBezTo>
                <a:cubicBezTo>
                  <a:pt x="36" y="268"/>
                  <a:pt x="1" y="994"/>
                  <a:pt x="96" y="1340"/>
                </a:cubicBezTo>
                <a:cubicBezTo>
                  <a:pt x="96" y="1364"/>
                  <a:pt x="274" y="1816"/>
                  <a:pt x="286" y="1816"/>
                </a:cubicBezTo>
                <a:cubicBezTo>
                  <a:pt x="286" y="1923"/>
                  <a:pt x="274" y="2042"/>
                  <a:pt x="274" y="2185"/>
                </a:cubicBezTo>
                <a:cubicBezTo>
                  <a:pt x="274" y="2423"/>
                  <a:pt x="274" y="2697"/>
                  <a:pt x="298" y="3007"/>
                </a:cubicBezTo>
                <a:cubicBezTo>
                  <a:pt x="298" y="3054"/>
                  <a:pt x="310" y="3114"/>
                  <a:pt x="310" y="3161"/>
                </a:cubicBezTo>
                <a:cubicBezTo>
                  <a:pt x="346" y="3221"/>
                  <a:pt x="370" y="3257"/>
                  <a:pt x="370" y="3257"/>
                </a:cubicBezTo>
                <a:cubicBezTo>
                  <a:pt x="358" y="3173"/>
                  <a:pt x="358" y="3078"/>
                  <a:pt x="346" y="3007"/>
                </a:cubicBezTo>
                <a:cubicBezTo>
                  <a:pt x="310" y="2697"/>
                  <a:pt x="310" y="2423"/>
                  <a:pt x="310" y="2185"/>
                </a:cubicBezTo>
                <a:lnTo>
                  <a:pt x="310" y="1792"/>
                </a:lnTo>
                <a:cubicBezTo>
                  <a:pt x="405" y="1709"/>
                  <a:pt x="846" y="1352"/>
                  <a:pt x="965" y="1102"/>
                </a:cubicBezTo>
                <a:cubicBezTo>
                  <a:pt x="1084" y="863"/>
                  <a:pt x="1167" y="530"/>
                  <a:pt x="1036" y="280"/>
                </a:cubicBezTo>
                <a:cubicBezTo>
                  <a:pt x="958" y="105"/>
                  <a:pt x="782" y="0"/>
                  <a:pt x="599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4"/>
          <p:cNvSpPr/>
          <p:nvPr/>
        </p:nvSpPr>
        <p:spPr>
          <a:xfrm>
            <a:off x="5852305" y="3733778"/>
            <a:ext cx="110955" cy="71807"/>
          </a:xfrm>
          <a:custGeom>
            <a:avLst/>
            <a:gdLst/>
            <a:ahLst/>
            <a:cxnLst/>
            <a:rect l="l" t="t" r="r" b="b"/>
            <a:pathLst>
              <a:path w="1573" h="1018" extrusionOk="0">
                <a:moveTo>
                  <a:pt x="565" y="1"/>
                </a:moveTo>
                <a:cubicBezTo>
                  <a:pt x="547" y="1"/>
                  <a:pt x="530" y="2"/>
                  <a:pt x="512" y="6"/>
                </a:cubicBezTo>
                <a:cubicBezTo>
                  <a:pt x="60" y="77"/>
                  <a:pt x="0" y="494"/>
                  <a:pt x="417" y="768"/>
                </a:cubicBezTo>
                <a:cubicBezTo>
                  <a:pt x="774" y="994"/>
                  <a:pt x="1394" y="1018"/>
                  <a:pt x="1572" y="1018"/>
                </a:cubicBezTo>
                <a:cubicBezTo>
                  <a:pt x="1572" y="982"/>
                  <a:pt x="1572" y="946"/>
                  <a:pt x="1560" y="922"/>
                </a:cubicBezTo>
                <a:cubicBezTo>
                  <a:pt x="1401" y="673"/>
                  <a:pt x="928" y="1"/>
                  <a:pt x="565" y="1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4"/>
          <p:cNvSpPr/>
          <p:nvPr/>
        </p:nvSpPr>
        <p:spPr>
          <a:xfrm>
            <a:off x="5859006" y="3709795"/>
            <a:ext cx="368770" cy="504978"/>
          </a:xfrm>
          <a:custGeom>
            <a:avLst/>
            <a:gdLst/>
            <a:ahLst/>
            <a:cxnLst/>
            <a:rect l="l" t="t" r="r" b="b"/>
            <a:pathLst>
              <a:path w="5228" h="7159" extrusionOk="0">
                <a:moveTo>
                  <a:pt x="2394" y="0"/>
                </a:moveTo>
                <a:cubicBezTo>
                  <a:pt x="2001" y="36"/>
                  <a:pt x="1644" y="655"/>
                  <a:pt x="1560" y="1000"/>
                </a:cubicBezTo>
                <a:cubicBezTo>
                  <a:pt x="1560" y="1024"/>
                  <a:pt x="1537" y="1215"/>
                  <a:pt x="1525" y="1358"/>
                </a:cubicBezTo>
                <a:lnTo>
                  <a:pt x="1477" y="1358"/>
                </a:lnTo>
                <a:cubicBezTo>
                  <a:pt x="1489" y="1584"/>
                  <a:pt x="1525" y="1834"/>
                  <a:pt x="1560" y="2084"/>
                </a:cubicBezTo>
                <a:cubicBezTo>
                  <a:pt x="1632" y="2453"/>
                  <a:pt x="1715" y="2810"/>
                  <a:pt x="1846" y="3155"/>
                </a:cubicBezTo>
                <a:cubicBezTo>
                  <a:pt x="1846" y="3155"/>
                  <a:pt x="1846" y="3155"/>
                  <a:pt x="1846" y="3167"/>
                </a:cubicBezTo>
                <a:cubicBezTo>
                  <a:pt x="1775" y="3072"/>
                  <a:pt x="1572" y="2810"/>
                  <a:pt x="1549" y="2798"/>
                </a:cubicBezTo>
                <a:cubicBezTo>
                  <a:pt x="1349" y="2599"/>
                  <a:pt x="899" y="2338"/>
                  <a:pt x="544" y="2338"/>
                </a:cubicBezTo>
                <a:cubicBezTo>
                  <a:pt x="454" y="2338"/>
                  <a:pt x="370" y="2355"/>
                  <a:pt x="298" y="2393"/>
                </a:cubicBezTo>
                <a:cubicBezTo>
                  <a:pt x="72" y="2524"/>
                  <a:pt x="1" y="2810"/>
                  <a:pt x="120" y="3024"/>
                </a:cubicBezTo>
                <a:cubicBezTo>
                  <a:pt x="132" y="3048"/>
                  <a:pt x="144" y="3060"/>
                  <a:pt x="156" y="3072"/>
                </a:cubicBezTo>
                <a:cubicBezTo>
                  <a:pt x="310" y="3310"/>
                  <a:pt x="644" y="3405"/>
                  <a:pt x="918" y="3429"/>
                </a:cubicBezTo>
                <a:cubicBezTo>
                  <a:pt x="932" y="3430"/>
                  <a:pt x="947" y="3431"/>
                  <a:pt x="962" y="3431"/>
                </a:cubicBezTo>
                <a:cubicBezTo>
                  <a:pt x="1272" y="3431"/>
                  <a:pt x="1825" y="3214"/>
                  <a:pt x="1870" y="3203"/>
                </a:cubicBezTo>
                <a:cubicBezTo>
                  <a:pt x="2001" y="3548"/>
                  <a:pt x="2156" y="3894"/>
                  <a:pt x="2334" y="4215"/>
                </a:cubicBezTo>
                <a:cubicBezTo>
                  <a:pt x="2442" y="4418"/>
                  <a:pt x="2549" y="4608"/>
                  <a:pt x="2668" y="4799"/>
                </a:cubicBezTo>
                <a:cubicBezTo>
                  <a:pt x="2608" y="4715"/>
                  <a:pt x="2549" y="4644"/>
                  <a:pt x="2537" y="4632"/>
                </a:cubicBezTo>
                <a:cubicBezTo>
                  <a:pt x="2326" y="4431"/>
                  <a:pt x="1870" y="4177"/>
                  <a:pt x="1520" y="4177"/>
                </a:cubicBezTo>
                <a:cubicBezTo>
                  <a:pt x="1434" y="4177"/>
                  <a:pt x="1355" y="4192"/>
                  <a:pt x="1287" y="4227"/>
                </a:cubicBezTo>
                <a:cubicBezTo>
                  <a:pt x="1060" y="4358"/>
                  <a:pt x="977" y="4644"/>
                  <a:pt x="1108" y="4870"/>
                </a:cubicBezTo>
                <a:cubicBezTo>
                  <a:pt x="1120" y="4882"/>
                  <a:pt x="1132" y="4894"/>
                  <a:pt x="1132" y="4918"/>
                </a:cubicBezTo>
                <a:cubicBezTo>
                  <a:pt x="1299" y="5156"/>
                  <a:pt x="1632" y="5251"/>
                  <a:pt x="1894" y="5263"/>
                </a:cubicBezTo>
                <a:cubicBezTo>
                  <a:pt x="1909" y="5264"/>
                  <a:pt x="1925" y="5265"/>
                  <a:pt x="1942" y="5265"/>
                </a:cubicBezTo>
                <a:cubicBezTo>
                  <a:pt x="2216" y="5265"/>
                  <a:pt x="2688" y="5093"/>
                  <a:pt x="2823" y="5049"/>
                </a:cubicBezTo>
                <a:cubicBezTo>
                  <a:pt x="2870" y="5120"/>
                  <a:pt x="2906" y="5191"/>
                  <a:pt x="2953" y="5263"/>
                </a:cubicBezTo>
                <a:cubicBezTo>
                  <a:pt x="3168" y="5608"/>
                  <a:pt x="3382" y="5953"/>
                  <a:pt x="3585" y="6299"/>
                </a:cubicBezTo>
                <a:cubicBezTo>
                  <a:pt x="3656" y="6418"/>
                  <a:pt x="3715" y="6537"/>
                  <a:pt x="3775" y="6668"/>
                </a:cubicBezTo>
                <a:cubicBezTo>
                  <a:pt x="3727" y="6596"/>
                  <a:pt x="3680" y="6537"/>
                  <a:pt x="3668" y="6525"/>
                </a:cubicBezTo>
                <a:cubicBezTo>
                  <a:pt x="3458" y="6324"/>
                  <a:pt x="3001" y="6070"/>
                  <a:pt x="2651" y="6070"/>
                </a:cubicBezTo>
                <a:cubicBezTo>
                  <a:pt x="2565" y="6070"/>
                  <a:pt x="2486" y="6085"/>
                  <a:pt x="2418" y="6120"/>
                </a:cubicBezTo>
                <a:cubicBezTo>
                  <a:pt x="2191" y="6251"/>
                  <a:pt x="2108" y="6537"/>
                  <a:pt x="2239" y="6763"/>
                </a:cubicBezTo>
                <a:cubicBezTo>
                  <a:pt x="2251" y="6775"/>
                  <a:pt x="2263" y="6799"/>
                  <a:pt x="2275" y="6811"/>
                </a:cubicBezTo>
                <a:cubicBezTo>
                  <a:pt x="2430" y="7049"/>
                  <a:pt x="2763" y="7144"/>
                  <a:pt x="3025" y="7156"/>
                </a:cubicBezTo>
                <a:cubicBezTo>
                  <a:pt x="3042" y="7158"/>
                  <a:pt x="3060" y="7158"/>
                  <a:pt x="3079" y="7158"/>
                </a:cubicBezTo>
                <a:cubicBezTo>
                  <a:pt x="3350" y="7158"/>
                  <a:pt x="3785" y="7009"/>
                  <a:pt x="3930" y="6954"/>
                </a:cubicBezTo>
                <a:cubicBezTo>
                  <a:pt x="3954" y="7001"/>
                  <a:pt x="3989" y="7049"/>
                  <a:pt x="4013" y="7108"/>
                </a:cubicBezTo>
                <a:lnTo>
                  <a:pt x="4192" y="7049"/>
                </a:lnTo>
                <a:cubicBezTo>
                  <a:pt x="4120" y="6918"/>
                  <a:pt x="4049" y="6787"/>
                  <a:pt x="3977" y="6656"/>
                </a:cubicBezTo>
                <a:cubicBezTo>
                  <a:pt x="4120" y="6608"/>
                  <a:pt x="4644" y="6430"/>
                  <a:pt x="4835" y="6251"/>
                </a:cubicBezTo>
                <a:cubicBezTo>
                  <a:pt x="5025" y="6072"/>
                  <a:pt x="5228" y="5799"/>
                  <a:pt x="5204" y="5513"/>
                </a:cubicBezTo>
                <a:cubicBezTo>
                  <a:pt x="5181" y="5258"/>
                  <a:pt x="4966" y="5060"/>
                  <a:pt x="4714" y="5060"/>
                </a:cubicBezTo>
                <a:cubicBezTo>
                  <a:pt x="4706" y="5060"/>
                  <a:pt x="4699" y="5060"/>
                  <a:pt x="4692" y="5060"/>
                </a:cubicBezTo>
                <a:cubicBezTo>
                  <a:pt x="4680" y="5060"/>
                  <a:pt x="4668" y="5072"/>
                  <a:pt x="4656" y="5072"/>
                </a:cubicBezTo>
                <a:cubicBezTo>
                  <a:pt x="4263" y="5144"/>
                  <a:pt x="3977" y="5799"/>
                  <a:pt x="3930" y="6156"/>
                </a:cubicBezTo>
                <a:lnTo>
                  <a:pt x="3930" y="6573"/>
                </a:lnTo>
                <a:cubicBezTo>
                  <a:pt x="3870" y="6453"/>
                  <a:pt x="3799" y="6334"/>
                  <a:pt x="3727" y="6215"/>
                </a:cubicBezTo>
                <a:cubicBezTo>
                  <a:pt x="3513" y="5870"/>
                  <a:pt x="3299" y="5525"/>
                  <a:pt x="3073" y="5191"/>
                </a:cubicBezTo>
                <a:lnTo>
                  <a:pt x="2870" y="4870"/>
                </a:lnTo>
                <a:cubicBezTo>
                  <a:pt x="2930" y="4858"/>
                  <a:pt x="3537" y="4668"/>
                  <a:pt x="3763" y="4465"/>
                </a:cubicBezTo>
                <a:cubicBezTo>
                  <a:pt x="3954" y="4287"/>
                  <a:pt x="4156" y="4001"/>
                  <a:pt x="4132" y="3727"/>
                </a:cubicBezTo>
                <a:cubicBezTo>
                  <a:pt x="4109" y="3472"/>
                  <a:pt x="3895" y="3274"/>
                  <a:pt x="3642" y="3274"/>
                </a:cubicBezTo>
                <a:cubicBezTo>
                  <a:pt x="3635" y="3274"/>
                  <a:pt x="3628" y="3274"/>
                  <a:pt x="3620" y="3275"/>
                </a:cubicBezTo>
                <a:lnTo>
                  <a:pt x="3585" y="3275"/>
                </a:lnTo>
                <a:cubicBezTo>
                  <a:pt x="3192" y="3358"/>
                  <a:pt x="2906" y="4013"/>
                  <a:pt x="2858" y="4358"/>
                </a:cubicBezTo>
                <a:lnTo>
                  <a:pt x="2858" y="4858"/>
                </a:lnTo>
                <a:cubicBezTo>
                  <a:pt x="2715" y="4620"/>
                  <a:pt x="2572" y="4394"/>
                  <a:pt x="2442" y="4156"/>
                </a:cubicBezTo>
                <a:cubicBezTo>
                  <a:pt x="2263" y="3846"/>
                  <a:pt x="2096" y="3525"/>
                  <a:pt x="1965" y="3191"/>
                </a:cubicBezTo>
                <a:cubicBezTo>
                  <a:pt x="1989" y="3179"/>
                  <a:pt x="2632" y="2977"/>
                  <a:pt x="2858" y="2774"/>
                </a:cubicBezTo>
                <a:cubicBezTo>
                  <a:pt x="3049" y="2596"/>
                  <a:pt x="3251" y="2310"/>
                  <a:pt x="3215" y="2036"/>
                </a:cubicBezTo>
                <a:cubicBezTo>
                  <a:pt x="3204" y="1782"/>
                  <a:pt x="2990" y="1583"/>
                  <a:pt x="2726" y="1583"/>
                </a:cubicBezTo>
                <a:cubicBezTo>
                  <a:pt x="2719" y="1583"/>
                  <a:pt x="2711" y="1584"/>
                  <a:pt x="2703" y="1584"/>
                </a:cubicBezTo>
                <a:cubicBezTo>
                  <a:pt x="2692" y="1584"/>
                  <a:pt x="2680" y="1584"/>
                  <a:pt x="2668" y="1596"/>
                </a:cubicBezTo>
                <a:cubicBezTo>
                  <a:pt x="2275" y="1667"/>
                  <a:pt x="1989" y="2322"/>
                  <a:pt x="1953" y="2667"/>
                </a:cubicBezTo>
                <a:lnTo>
                  <a:pt x="1953" y="3167"/>
                </a:lnTo>
                <a:cubicBezTo>
                  <a:pt x="1941" y="3155"/>
                  <a:pt x="1930" y="3132"/>
                  <a:pt x="1930" y="3108"/>
                </a:cubicBezTo>
                <a:cubicBezTo>
                  <a:pt x="1799" y="2774"/>
                  <a:pt x="1703" y="2429"/>
                  <a:pt x="1632" y="2072"/>
                </a:cubicBezTo>
                <a:cubicBezTo>
                  <a:pt x="1584" y="1870"/>
                  <a:pt x="1560" y="1691"/>
                  <a:pt x="1537" y="1500"/>
                </a:cubicBezTo>
                <a:cubicBezTo>
                  <a:pt x="1668" y="1477"/>
                  <a:pt x="2227" y="1358"/>
                  <a:pt x="2453" y="1203"/>
                </a:cubicBezTo>
                <a:cubicBezTo>
                  <a:pt x="2680" y="1036"/>
                  <a:pt x="2894" y="786"/>
                  <a:pt x="2894" y="500"/>
                </a:cubicBezTo>
                <a:cubicBezTo>
                  <a:pt x="2906" y="238"/>
                  <a:pt x="2703" y="12"/>
                  <a:pt x="2442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4"/>
          <p:cNvSpPr/>
          <p:nvPr/>
        </p:nvSpPr>
        <p:spPr>
          <a:xfrm>
            <a:off x="6201684" y="4414404"/>
            <a:ext cx="45426" cy="44650"/>
          </a:xfrm>
          <a:custGeom>
            <a:avLst/>
            <a:gdLst/>
            <a:ahLst/>
            <a:cxnLst/>
            <a:rect l="l" t="t" r="r" b="b"/>
            <a:pathLst>
              <a:path w="644" h="633" extrusionOk="0">
                <a:moveTo>
                  <a:pt x="310" y="1"/>
                </a:moveTo>
                <a:cubicBezTo>
                  <a:pt x="131" y="1"/>
                  <a:pt x="0" y="144"/>
                  <a:pt x="0" y="322"/>
                </a:cubicBezTo>
                <a:cubicBezTo>
                  <a:pt x="0" y="494"/>
                  <a:pt x="132" y="632"/>
                  <a:pt x="301" y="632"/>
                </a:cubicBezTo>
                <a:cubicBezTo>
                  <a:pt x="308" y="632"/>
                  <a:pt x="315" y="632"/>
                  <a:pt x="322" y="632"/>
                </a:cubicBezTo>
                <a:cubicBezTo>
                  <a:pt x="501" y="632"/>
                  <a:pt x="643" y="489"/>
                  <a:pt x="632" y="310"/>
                </a:cubicBezTo>
                <a:cubicBezTo>
                  <a:pt x="632" y="144"/>
                  <a:pt x="489" y="1"/>
                  <a:pt x="3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" name="Google Shape;1516;p44"/>
          <p:cNvGrpSpPr/>
          <p:nvPr/>
        </p:nvGrpSpPr>
        <p:grpSpPr>
          <a:xfrm>
            <a:off x="5480378" y="1362668"/>
            <a:ext cx="3354152" cy="3402419"/>
            <a:chOff x="5792700" y="1554700"/>
            <a:chExt cx="3340137" cy="3388203"/>
          </a:xfrm>
        </p:grpSpPr>
        <p:sp>
          <p:nvSpPr>
            <p:cNvPr id="1517" name="Google Shape;1517;p44"/>
            <p:cNvSpPr/>
            <p:nvPr/>
          </p:nvSpPr>
          <p:spPr>
            <a:xfrm>
              <a:off x="5827123" y="1837278"/>
              <a:ext cx="3225045" cy="3105625"/>
            </a:xfrm>
            <a:custGeom>
              <a:avLst/>
              <a:gdLst/>
              <a:ahLst/>
              <a:cxnLst/>
              <a:rect l="l" t="t" r="r" b="b"/>
              <a:pathLst>
                <a:path w="45721" h="44028" extrusionOk="0">
                  <a:moveTo>
                    <a:pt x="22493" y="0"/>
                  </a:moveTo>
                  <a:cubicBezTo>
                    <a:pt x="21088" y="0"/>
                    <a:pt x="19696" y="207"/>
                    <a:pt x="18384" y="686"/>
                  </a:cubicBezTo>
                  <a:cubicBezTo>
                    <a:pt x="16538" y="1365"/>
                    <a:pt x="14788" y="2674"/>
                    <a:pt x="13800" y="4401"/>
                  </a:cubicBezTo>
                  <a:cubicBezTo>
                    <a:pt x="12502" y="6663"/>
                    <a:pt x="12633" y="9461"/>
                    <a:pt x="11597" y="11842"/>
                  </a:cubicBezTo>
                  <a:cubicBezTo>
                    <a:pt x="10764" y="13771"/>
                    <a:pt x="8704" y="14926"/>
                    <a:pt x="7073" y="16116"/>
                  </a:cubicBezTo>
                  <a:cubicBezTo>
                    <a:pt x="4548" y="17962"/>
                    <a:pt x="2048" y="20141"/>
                    <a:pt x="1179" y="23260"/>
                  </a:cubicBezTo>
                  <a:cubicBezTo>
                    <a:pt x="0" y="27415"/>
                    <a:pt x="346" y="32368"/>
                    <a:pt x="2715" y="36071"/>
                  </a:cubicBezTo>
                  <a:cubicBezTo>
                    <a:pt x="4489" y="38834"/>
                    <a:pt x="7513" y="39655"/>
                    <a:pt x="10644" y="39715"/>
                  </a:cubicBezTo>
                  <a:cubicBezTo>
                    <a:pt x="10740" y="39716"/>
                    <a:pt x="10835" y="39717"/>
                    <a:pt x="10932" y="39717"/>
                  </a:cubicBezTo>
                  <a:cubicBezTo>
                    <a:pt x="12378" y="39717"/>
                    <a:pt x="13967" y="39555"/>
                    <a:pt x="15526" y="39555"/>
                  </a:cubicBezTo>
                  <a:cubicBezTo>
                    <a:pt x="17089" y="39555"/>
                    <a:pt x="18623" y="39718"/>
                    <a:pt x="19955" y="40369"/>
                  </a:cubicBezTo>
                  <a:cubicBezTo>
                    <a:pt x="23538" y="42115"/>
                    <a:pt x="27996" y="44028"/>
                    <a:pt x="32241" y="44028"/>
                  </a:cubicBezTo>
                  <a:cubicBezTo>
                    <a:pt x="33555" y="44028"/>
                    <a:pt x="34848" y="43845"/>
                    <a:pt x="36088" y="43417"/>
                  </a:cubicBezTo>
                  <a:cubicBezTo>
                    <a:pt x="41505" y="41548"/>
                    <a:pt x="44149" y="37905"/>
                    <a:pt x="44934" y="33178"/>
                  </a:cubicBezTo>
                  <a:cubicBezTo>
                    <a:pt x="45720" y="28463"/>
                    <a:pt x="43565" y="24534"/>
                    <a:pt x="42875" y="20796"/>
                  </a:cubicBezTo>
                  <a:cubicBezTo>
                    <a:pt x="42446" y="18438"/>
                    <a:pt x="42160" y="15819"/>
                    <a:pt x="41422" y="13473"/>
                  </a:cubicBezTo>
                  <a:cubicBezTo>
                    <a:pt x="41148" y="12580"/>
                    <a:pt x="40779" y="11711"/>
                    <a:pt x="40339" y="10890"/>
                  </a:cubicBezTo>
                  <a:cubicBezTo>
                    <a:pt x="38076" y="6675"/>
                    <a:pt x="34100" y="3496"/>
                    <a:pt x="29766" y="1615"/>
                  </a:cubicBezTo>
                  <a:cubicBezTo>
                    <a:pt x="27553" y="661"/>
                    <a:pt x="25002" y="0"/>
                    <a:pt x="22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6230252" y="3593053"/>
              <a:ext cx="326730" cy="628278"/>
            </a:xfrm>
            <a:custGeom>
              <a:avLst/>
              <a:gdLst/>
              <a:ahLst/>
              <a:cxnLst/>
              <a:rect l="l" t="t" r="r" b="b"/>
              <a:pathLst>
                <a:path w="4632" h="8907" extrusionOk="0">
                  <a:moveTo>
                    <a:pt x="4144" y="0"/>
                  </a:moveTo>
                  <a:lnTo>
                    <a:pt x="4144" y="12"/>
                  </a:lnTo>
                  <a:cubicBezTo>
                    <a:pt x="4139" y="12"/>
                    <a:pt x="4135" y="12"/>
                    <a:pt x="4131" y="12"/>
                  </a:cubicBezTo>
                  <a:cubicBezTo>
                    <a:pt x="3730" y="12"/>
                    <a:pt x="3321" y="575"/>
                    <a:pt x="3203" y="905"/>
                  </a:cubicBezTo>
                  <a:cubicBezTo>
                    <a:pt x="3191" y="941"/>
                    <a:pt x="3096" y="1405"/>
                    <a:pt x="3096" y="1405"/>
                  </a:cubicBezTo>
                  <a:lnTo>
                    <a:pt x="3108" y="1405"/>
                  </a:lnTo>
                  <a:cubicBezTo>
                    <a:pt x="3036" y="1501"/>
                    <a:pt x="2965" y="1596"/>
                    <a:pt x="2894" y="1703"/>
                  </a:cubicBezTo>
                  <a:cubicBezTo>
                    <a:pt x="2763" y="1905"/>
                    <a:pt x="2608" y="2132"/>
                    <a:pt x="2465" y="2393"/>
                  </a:cubicBezTo>
                  <a:lnTo>
                    <a:pt x="2405" y="2489"/>
                  </a:lnTo>
                  <a:cubicBezTo>
                    <a:pt x="2405" y="2548"/>
                    <a:pt x="2397" y="2583"/>
                    <a:pt x="2394" y="2593"/>
                  </a:cubicBezTo>
                  <a:lnTo>
                    <a:pt x="2394" y="2593"/>
                  </a:lnTo>
                  <a:cubicBezTo>
                    <a:pt x="2430" y="2534"/>
                    <a:pt x="2459" y="2476"/>
                    <a:pt x="2489" y="2417"/>
                  </a:cubicBezTo>
                  <a:cubicBezTo>
                    <a:pt x="2632" y="2155"/>
                    <a:pt x="2786" y="1917"/>
                    <a:pt x="2917" y="1715"/>
                  </a:cubicBezTo>
                  <a:cubicBezTo>
                    <a:pt x="2989" y="1596"/>
                    <a:pt x="3060" y="1501"/>
                    <a:pt x="3132" y="1405"/>
                  </a:cubicBezTo>
                  <a:cubicBezTo>
                    <a:pt x="3263" y="1393"/>
                    <a:pt x="3834" y="1334"/>
                    <a:pt x="4072" y="1191"/>
                  </a:cubicBezTo>
                  <a:cubicBezTo>
                    <a:pt x="4298" y="1060"/>
                    <a:pt x="4548" y="834"/>
                    <a:pt x="4584" y="560"/>
                  </a:cubicBezTo>
                  <a:cubicBezTo>
                    <a:pt x="4632" y="298"/>
                    <a:pt x="4441" y="48"/>
                    <a:pt x="4179" y="12"/>
                  </a:cubicBezTo>
                  <a:lnTo>
                    <a:pt x="4144" y="0"/>
                  </a:lnTo>
                  <a:close/>
                  <a:moveTo>
                    <a:pt x="3586" y="1937"/>
                  </a:moveTo>
                  <a:cubicBezTo>
                    <a:pt x="3235" y="1937"/>
                    <a:pt x="2802" y="2172"/>
                    <a:pt x="2608" y="2358"/>
                  </a:cubicBezTo>
                  <a:cubicBezTo>
                    <a:pt x="2596" y="2370"/>
                    <a:pt x="2465" y="2524"/>
                    <a:pt x="2370" y="2632"/>
                  </a:cubicBezTo>
                  <a:cubicBezTo>
                    <a:pt x="2378" y="2620"/>
                    <a:pt x="2385" y="2608"/>
                    <a:pt x="2393" y="2595"/>
                  </a:cubicBezTo>
                  <a:lnTo>
                    <a:pt x="2393" y="2595"/>
                  </a:lnTo>
                  <a:lnTo>
                    <a:pt x="2393" y="2596"/>
                  </a:lnTo>
                  <a:cubicBezTo>
                    <a:pt x="2393" y="2596"/>
                    <a:pt x="2394" y="2595"/>
                    <a:pt x="2394" y="2593"/>
                  </a:cubicBezTo>
                  <a:lnTo>
                    <a:pt x="2394" y="2593"/>
                  </a:lnTo>
                  <a:cubicBezTo>
                    <a:pt x="2394" y="2594"/>
                    <a:pt x="2393" y="2595"/>
                    <a:pt x="2393" y="2595"/>
                  </a:cubicBezTo>
                  <a:lnTo>
                    <a:pt x="2393" y="2595"/>
                  </a:lnTo>
                  <a:lnTo>
                    <a:pt x="2358" y="2572"/>
                  </a:lnTo>
                  <a:cubicBezTo>
                    <a:pt x="2239" y="2798"/>
                    <a:pt x="2120" y="3025"/>
                    <a:pt x="2012" y="3263"/>
                  </a:cubicBezTo>
                  <a:cubicBezTo>
                    <a:pt x="1870" y="3596"/>
                    <a:pt x="1751" y="3929"/>
                    <a:pt x="1667" y="4287"/>
                  </a:cubicBezTo>
                  <a:lnTo>
                    <a:pt x="1667" y="4298"/>
                  </a:lnTo>
                  <a:cubicBezTo>
                    <a:pt x="1655" y="4191"/>
                    <a:pt x="1620" y="3858"/>
                    <a:pt x="1620" y="3834"/>
                  </a:cubicBezTo>
                  <a:cubicBezTo>
                    <a:pt x="1536" y="3489"/>
                    <a:pt x="1179" y="2858"/>
                    <a:pt x="786" y="2810"/>
                  </a:cubicBezTo>
                  <a:cubicBezTo>
                    <a:pt x="771" y="2809"/>
                    <a:pt x="757" y="2808"/>
                    <a:pt x="742" y="2808"/>
                  </a:cubicBezTo>
                  <a:cubicBezTo>
                    <a:pt x="499" y="2808"/>
                    <a:pt x="297" y="2992"/>
                    <a:pt x="286" y="3239"/>
                  </a:cubicBezTo>
                  <a:cubicBezTo>
                    <a:pt x="274" y="3251"/>
                    <a:pt x="274" y="3275"/>
                    <a:pt x="286" y="3298"/>
                  </a:cubicBezTo>
                  <a:cubicBezTo>
                    <a:pt x="286" y="3572"/>
                    <a:pt x="512" y="3846"/>
                    <a:pt x="727" y="4001"/>
                  </a:cubicBezTo>
                  <a:cubicBezTo>
                    <a:pt x="965" y="4191"/>
                    <a:pt x="1608" y="4334"/>
                    <a:pt x="1655" y="4346"/>
                  </a:cubicBezTo>
                  <a:cubicBezTo>
                    <a:pt x="1572" y="4703"/>
                    <a:pt x="1524" y="5072"/>
                    <a:pt x="1489" y="5441"/>
                  </a:cubicBezTo>
                  <a:cubicBezTo>
                    <a:pt x="1477" y="5656"/>
                    <a:pt x="1465" y="5882"/>
                    <a:pt x="1453" y="6096"/>
                  </a:cubicBezTo>
                  <a:cubicBezTo>
                    <a:pt x="1441" y="5989"/>
                    <a:pt x="1429" y="5906"/>
                    <a:pt x="1429" y="5894"/>
                  </a:cubicBezTo>
                  <a:cubicBezTo>
                    <a:pt x="1346" y="5537"/>
                    <a:pt x="1000" y="4906"/>
                    <a:pt x="596" y="4870"/>
                  </a:cubicBezTo>
                  <a:cubicBezTo>
                    <a:pt x="581" y="4869"/>
                    <a:pt x="566" y="4868"/>
                    <a:pt x="552" y="4868"/>
                  </a:cubicBezTo>
                  <a:cubicBezTo>
                    <a:pt x="310" y="4868"/>
                    <a:pt x="118" y="5051"/>
                    <a:pt x="96" y="5287"/>
                  </a:cubicBezTo>
                  <a:cubicBezTo>
                    <a:pt x="96" y="5311"/>
                    <a:pt x="96" y="5322"/>
                    <a:pt x="96" y="5346"/>
                  </a:cubicBezTo>
                  <a:cubicBezTo>
                    <a:pt x="96" y="5632"/>
                    <a:pt x="322" y="5894"/>
                    <a:pt x="536" y="6061"/>
                  </a:cubicBezTo>
                  <a:cubicBezTo>
                    <a:pt x="750" y="6215"/>
                    <a:pt x="1298" y="6358"/>
                    <a:pt x="1441" y="6394"/>
                  </a:cubicBezTo>
                  <a:cubicBezTo>
                    <a:pt x="1441" y="6477"/>
                    <a:pt x="1429" y="6561"/>
                    <a:pt x="1429" y="6644"/>
                  </a:cubicBezTo>
                  <a:cubicBezTo>
                    <a:pt x="1417" y="7049"/>
                    <a:pt x="1405" y="7454"/>
                    <a:pt x="1381" y="7847"/>
                  </a:cubicBezTo>
                  <a:cubicBezTo>
                    <a:pt x="1381" y="7978"/>
                    <a:pt x="1370" y="8120"/>
                    <a:pt x="1358" y="8251"/>
                  </a:cubicBezTo>
                  <a:cubicBezTo>
                    <a:pt x="1346" y="8168"/>
                    <a:pt x="1334" y="8085"/>
                    <a:pt x="1334" y="8073"/>
                  </a:cubicBezTo>
                  <a:cubicBezTo>
                    <a:pt x="1250" y="7727"/>
                    <a:pt x="905" y="7096"/>
                    <a:pt x="500" y="7061"/>
                  </a:cubicBezTo>
                  <a:cubicBezTo>
                    <a:pt x="486" y="7059"/>
                    <a:pt x="472" y="7059"/>
                    <a:pt x="458" y="7059"/>
                  </a:cubicBezTo>
                  <a:cubicBezTo>
                    <a:pt x="225" y="7059"/>
                    <a:pt x="23" y="7242"/>
                    <a:pt x="0" y="7477"/>
                  </a:cubicBezTo>
                  <a:cubicBezTo>
                    <a:pt x="0" y="7501"/>
                    <a:pt x="0" y="7513"/>
                    <a:pt x="0" y="7537"/>
                  </a:cubicBezTo>
                  <a:cubicBezTo>
                    <a:pt x="0" y="7823"/>
                    <a:pt x="227" y="8085"/>
                    <a:pt x="441" y="8251"/>
                  </a:cubicBezTo>
                  <a:cubicBezTo>
                    <a:pt x="655" y="8406"/>
                    <a:pt x="1143" y="8525"/>
                    <a:pt x="1322" y="8573"/>
                  </a:cubicBezTo>
                  <a:cubicBezTo>
                    <a:pt x="1310" y="8668"/>
                    <a:pt x="1298" y="8763"/>
                    <a:pt x="1286" y="8859"/>
                  </a:cubicBezTo>
                  <a:cubicBezTo>
                    <a:pt x="1346" y="8882"/>
                    <a:pt x="1405" y="8894"/>
                    <a:pt x="1465" y="8906"/>
                  </a:cubicBezTo>
                  <a:cubicBezTo>
                    <a:pt x="1489" y="8716"/>
                    <a:pt x="1512" y="8537"/>
                    <a:pt x="1524" y="8347"/>
                  </a:cubicBezTo>
                  <a:cubicBezTo>
                    <a:pt x="1647" y="8388"/>
                    <a:pt x="2061" y="8499"/>
                    <a:pt x="2341" y="8499"/>
                  </a:cubicBezTo>
                  <a:cubicBezTo>
                    <a:pt x="2386" y="8499"/>
                    <a:pt x="2428" y="8496"/>
                    <a:pt x="2465" y="8489"/>
                  </a:cubicBezTo>
                  <a:cubicBezTo>
                    <a:pt x="2727" y="8454"/>
                    <a:pt x="3048" y="8335"/>
                    <a:pt x="3179" y="8085"/>
                  </a:cubicBezTo>
                  <a:cubicBezTo>
                    <a:pt x="3310" y="7858"/>
                    <a:pt x="3227" y="7561"/>
                    <a:pt x="3001" y="7442"/>
                  </a:cubicBezTo>
                  <a:cubicBezTo>
                    <a:pt x="2989" y="7430"/>
                    <a:pt x="2977" y="7418"/>
                    <a:pt x="2953" y="7418"/>
                  </a:cubicBezTo>
                  <a:cubicBezTo>
                    <a:pt x="2894" y="7393"/>
                    <a:pt x="2829" y="7382"/>
                    <a:pt x="2761" y="7382"/>
                  </a:cubicBezTo>
                  <a:cubicBezTo>
                    <a:pt x="2403" y="7382"/>
                    <a:pt x="1952" y="7688"/>
                    <a:pt x="1762" y="7918"/>
                  </a:cubicBezTo>
                  <a:cubicBezTo>
                    <a:pt x="1739" y="7930"/>
                    <a:pt x="1596" y="8144"/>
                    <a:pt x="1524" y="8263"/>
                  </a:cubicBezTo>
                  <a:cubicBezTo>
                    <a:pt x="1536" y="8120"/>
                    <a:pt x="1548" y="7989"/>
                    <a:pt x="1548" y="7858"/>
                  </a:cubicBezTo>
                  <a:cubicBezTo>
                    <a:pt x="1560" y="7454"/>
                    <a:pt x="1560" y="7049"/>
                    <a:pt x="1560" y="6644"/>
                  </a:cubicBezTo>
                  <a:lnTo>
                    <a:pt x="1560" y="6275"/>
                  </a:lnTo>
                  <a:cubicBezTo>
                    <a:pt x="1613" y="6296"/>
                    <a:pt x="2102" y="6438"/>
                    <a:pt x="2420" y="6438"/>
                  </a:cubicBezTo>
                  <a:cubicBezTo>
                    <a:pt x="2462" y="6438"/>
                    <a:pt x="2502" y="6435"/>
                    <a:pt x="2536" y="6430"/>
                  </a:cubicBezTo>
                  <a:cubicBezTo>
                    <a:pt x="2798" y="6394"/>
                    <a:pt x="3120" y="6275"/>
                    <a:pt x="3251" y="6025"/>
                  </a:cubicBezTo>
                  <a:cubicBezTo>
                    <a:pt x="3382" y="5799"/>
                    <a:pt x="3298" y="5501"/>
                    <a:pt x="3072" y="5370"/>
                  </a:cubicBezTo>
                  <a:cubicBezTo>
                    <a:pt x="3060" y="5370"/>
                    <a:pt x="3048" y="5358"/>
                    <a:pt x="3036" y="5346"/>
                  </a:cubicBezTo>
                  <a:cubicBezTo>
                    <a:pt x="2977" y="5322"/>
                    <a:pt x="2912" y="5310"/>
                    <a:pt x="2844" y="5310"/>
                  </a:cubicBezTo>
                  <a:cubicBezTo>
                    <a:pt x="2483" y="5310"/>
                    <a:pt x="2024" y="5616"/>
                    <a:pt x="1834" y="5846"/>
                  </a:cubicBezTo>
                  <a:cubicBezTo>
                    <a:pt x="1822" y="5870"/>
                    <a:pt x="1608" y="6180"/>
                    <a:pt x="1560" y="6251"/>
                  </a:cubicBezTo>
                  <a:cubicBezTo>
                    <a:pt x="1560" y="5989"/>
                    <a:pt x="1572" y="5715"/>
                    <a:pt x="1596" y="5453"/>
                  </a:cubicBezTo>
                  <a:cubicBezTo>
                    <a:pt x="1608" y="5096"/>
                    <a:pt x="1655" y="4739"/>
                    <a:pt x="1727" y="4382"/>
                  </a:cubicBezTo>
                  <a:cubicBezTo>
                    <a:pt x="1748" y="4392"/>
                    <a:pt x="2268" y="4544"/>
                    <a:pt x="2592" y="4544"/>
                  </a:cubicBezTo>
                  <a:cubicBezTo>
                    <a:pt x="2633" y="4544"/>
                    <a:pt x="2670" y="4542"/>
                    <a:pt x="2703" y="4537"/>
                  </a:cubicBezTo>
                  <a:cubicBezTo>
                    <a:pt x="2965" y="4501"/>
                    <a:pt x="3286" y="4382"/>
                    <a:pt x="3417" y="4132"/>
                  </a:cubicBezTo>
                  <a:cubicBezTo>
                    <a:pt x="3548" y="3906"/>
                    <a:pt x="3477" y="3608"/>
                    <a:pt x="3239" y="3477"/>
                  </a:cubicBezTo>
                  <a:cubicBezTo>
                    <a:pt x="3227" y="3477"/>
                    <a:pt x="3215" y="3465"/>
                    <a:pt x="3203" y="3465"/>
                  </a:cubicBezTo>
                  <a:cubicBezTo>
                    <a:pt x="3142" y="3437"/>
                    <a:pt x="3074" y="3425"/>
                    <a:pt x="3003" y="3425"/>
                  </a:cubicBezTo>
                  <a:cubicBezTo>
                    <a:pt x="2643" y="3425"/>
                    <a:pt x="2189" y="3735"/>
                    <a:pt x="2001" y="3953"/>
                  </a:cubicBezTo>
                  <a:cubicBezTo>
                    <a:pt x="1989" y="3977"/>
                    <a:pt x="1762" y="4310"/>
                    <a:pt x="1727" y="4370"/>
                  </a:cubicBezTo>
                  <a:cubicBezTo>
                    <a:pt x="1727" y="4358"/>
                    <a:pt x="1739" y="4334"/>
                    <a:pt x="1739" y="4310"/>
                  </a:cubicBezTo>
                  <a:cubicBezTo>
                    <a:pt x="1822" y="3965"/>
                    <a:pt x="1929" y="3620"/>
                    <a:pt x="2060" y="3286"/>
                  </a:cubicBezTo>
                  <a:cubicBezTo>
                    <a:pt x="2143" y="3096"/>
                    <a:pt x="2215" y="2929"/>
                    <a:pt x="2298" y="2763"/>
                  </a:cubicBezTo>
                  <a:cubicBezTo>
                    <a:pt x="2414" y="2809"/>
                    <a:pt x="2936" y="3013"/>
                    <a:pt x="3216" y="3013"/>
                  </a:cubicBezTo>
                  <a:cubicBezTo>
                    <a:pt x="3224" y="3013"/>
                    <a:pt x="3231" y="3013"/>
                    <a:pt x="3239" y="3013"/>
                  </a:cubicBezTo>
                  <a:cubicBezTo>
                    <a:pt x="3525" y="3001"/>
                    <a:pt x="3846" y="2917"/>
                    <a:pt x="4001" y="2691"/>
                  </a:cubicBezTo>
                  <a:cubicBezTo>
                    <a:pt x="4156" y="2477"/>
                    <a:pt x="4108" y="2179"/>
                    <a:pt x="3894" y="2024"/>
                  </a:cubicBezTo>
                  <a:lnTo>
                    <a:pt x="3858" y="2001"/>
                  </a:lnTo>
                  <a:cubicBezTo>
                    <a:pt x="3779" y="1956"/>
                    <a:pt x="3686" y="1937"/>
                    <a:pt x="3586" y="193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6336130" y="3666413"/>
              <a:ext cx="70538" cy="108134"/>
            </a:xfrm>
            <a:custGeom>
              <a:avLst/>
              <a:gdLst/>
              <a:ahLst/>
              <a:cxnLst/>
              <a:rect l="l" t="t" r="r" b="b"/>
              <a:pathLst>
                <a:path w="1000" h="1533" extrusionOk="0">
                  <a:moveTo>
                    <a:pt x="404" y="1"/>
                  </a:moveTo>
                  <a:cubicBezTo>
                    <a:pt x="152" y="1"/>
                    <a:pt x="1" y="253"/>
                    <a:pt x="119" y="615"/>
                  </a:cubicBezTo>
                  <a:cubicBezTo>
                    <a:pt x="250" y="1020"/>
                    <a:pt x="726" y="1425"/>
                    <a:pt x="857" y="1532"/>
                  </a:cubicBezTo>
                  <a:lnTo>
                    <a:pt x="904" y="1449"/>
                  </a:lnTo>
                  <a:cubicBezTo>
                    <a:pt x="940" y="1127"/>
                    <a:pt x="1000" y="258"/>
                    <a:pt x="666" y="80"/>
                  </a:cubicBezTo>
                  <a:cubicBezTo>
                    <a:pt x="572" y="25"/>
                    <a:pt x="483" y="1"/>
                    <a:pt x="404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7764681" y="4421952"/>
              <a:ext cx="114271" cy="90782"/>
            </a:xfrm>
            <a:custGeom>
              <a:avLst/>
              <a:gdLst/>
              <a:ahLst/>
              <a:cxnLst/>
              <a:rect l="l" t="t" r="r" b="b"/>
              <a:pathLst>
                <a:path w="1620" h="1287" extrusionOk="0">
                  <a:moveTo>
                    <a:pt x="651" y="1"/>
                  </a:moveTo>
                  <a:cubicBezTo>
                    <a:pt x="649" y="1"/>
                    <a:pt x="646" y="1"/>
                    <a:pt x="643" y="1"/>
                  </a:cubicBezTo>
                  <a:cubicBezTo>
                    <a:pt x="131" y="1"/>
                    <a:pt x="0" y="453"/>
                    <a:pt x="405" y="822"/>
                  </a:cubicBezTo>
                  <a:cubicBezTo>
                    <a:pt x="762" y="1132"/>
                    <a:pt x="1417" y="1251"/>
                    <a:pt x="1619" y="1287"/>
                  </a:cubicBezTo>
                  <a:lnTo>
                    <a:pt x="1619" y="1180"/>
                  </a:lnTo>
                  <a:cubicBezTo>
                    <a:pt x="1489" y="872"/>
                    <a:pt x="1065" y="1"/>
                    <a:pt x="65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8145943" y="4378571"/>
              <a:ext cx="414126" cy="556611"/>
            </a:xfrm>
            <a:custGeom>
              <a:avLst/>
              <a:gdLst/>
              <a:ahLst/>
              <a:cxnLst/>
              <a:rect l="l" t="t" r="r" b="b"/>
              <a:pathLst>
                <a:path w="5871" h="7891" extrusionOk="0">
                  <a:moveTo>
                    <a:pt x="5305" y="0"/>
                  </a:moveTo>
                  <a:cubicBezTo>
                    <a:pt x="4891" y="0"/>
                    <a:pt x="4393" y="508"/>
                    <a:pt x="4215" y="830"/>
                  </a:cubicBezTo>
                  <a:cubicBezTo>
                    <a:pt x="4203" y="854"/>
                    <a:pt x="4013" y="1354"/>
                    <a:pt x="4013" y="1354"/>
                  </a:cubicBezTo>
                  <a:lnTo>
                    <a:pt x="4025" y="1354"/>
                  </a:lnTo>
                  <a:cubicBezTo>
                    <a:pt x="3930" y="1437"/>
                    <a:pt x="3834" y="1533"/>
                    <a:pt x="3739" y="1640"/>
                  </a:cubicBezTo>
                  <a:cubicBezTo>
                    <a:pt x="3549" y="1842"/>
                    <a:pt x="3346" y="2056"/>
                    <a:pt x="3132" y="2318"/>
                  </a:cubicBezTo>
                  <a:lnTo>
                    <a:pt x="3060" y="2414"/>
                  </a:lnTo>
                  <a:cubicBezTo>
                    <a:pt x="3048" y="2485"/>
                    <a:pt x="3037" y="2533"/>
                    <a:pt x="3037" y="2533"/>
                  </a:cubicBezTo>
                  <a:cubicBezTo>
                    <a:pt x="3037" y="2533"/>
                    <a:pt x="3013" y="2521"/>
                    <a:pt x="3001" y="2497"/>
                  </a:cubicBezTo>
                  <a:cubicBezTo>
                    <a:pt x="2834" y="2699"/>
                    <a:pt x="2667" y="2938"/>
                    <a:pt x="2501" y="3188"/>
                  </a:cubicBezTo>
                  <a:cubicBezTo>
                    <a:pt x="2287" y="3520"/>
                    <a:pt x="2097" y="3876"/>
                    <a:pt x="1942" y="4244"/>
                  </a:cubicBezTo>
                  <a:lnTo>
                    <a:pt x="1942" y="4244"/>
                  </a:lnTo>
                  <a:cubicBezTo>
                    <a:pt x="1954" y="4103"/>
                    <a:pt x="1965" y="3770"/>
                    <a:pt x="1965" y="3747"/>
                  </a:cubicBezTo>
                  <a:cubicBezTo>
                    <a:pt x="1941" y="3342"/>
                    <a:pt x="1667" y="2592"/>
                    <a:pt x="1239" y="2485"/>
                  </a:cubicBezTo>
                  <a:cubicBezTo>
                    <a:pt x="1196" y="2474"/>
                    <a:pt x="1153" y="2469"/>
                    <a:pt x="1111" y="2469"/>
                  </a:cubicBezTo>
                  <a:cubicBezTo>
                    <a:pt x="884" y="2469"/>
                    <a:pt x="680" y="2623"/>
                    <a:pt x="620" y="2854"/>
                  </a:cubicBezTo>
                  <a:cubicBezTo>
                    <a:pt x="620" y="2878"/>
                    <a:pt x="608" y="2902"/>
                    <a:pt x="608" y="2926"/>
                  </a:cubicBezTo>
                  <a:cubicBezTo>
                    <a:pt x="560" y="3235"/>
                    <a:pt x="762" y="3557"/>
                    <a:pt x="965" y="3771"/>
                  </a:cubicBezTo>
                  <a:cubicBezTo>
                    <a:pt x="1203" y="4009"/>
                    <a:pt x="1870" y="4283"/>
                    <a:pt x="1917" y="4307"/>
                  </a:cubicBezTo>
                  <a:cubicBezTo>
                    <a:pt x="1774" y="4688"/>
                    <a:pt x="1644" y="5081"/>
                    <a:pt x="1548" y="5474"/>
                  </a:cubicBezTo>
                  <a:cubicBezTo>
                    <a:pt x="1501" y="5712"/>
                    <a:pt x="1453" y="5950"/>
                    <a:pt x="1393" y="6188"/>
                  </a:cubicBezTo>
                  <a:cubicBezTo>
                    <a:pt x="1405" y="6069"/>
                    <a:pt x="1405" y="5974"/>
                    <a:pt x="1405" y="5962"/>
                  </a:cubicBezTo>
                  <a:cubicBezTo>
                    <a:pt x="1382" y="5569"/>
                    <a:pt x="1108" y="4819"/>
                    <a:pt x="679" y="4700"/>
                  </a:cubicBezTo>
                  <a:cubicBezTo>
                    <a:pt x="636" y="4688"/>
                    <a:pt x="593" y="4683"/>
                    <a:pt x="550" y="4683"/>
                  </a:cubicBezTo>
                  <a:cubicBezTo>
                    <a:pt x="321" y="4683"/>
                    <a:pt x="110" y="4838"/>
                    <a:pt x="60" y="5069"/>
                  </a:cubicBezTo>
                  <a:cubicBezTo>
                    <a:pt x="48" y="5093"/>
                    <a:pt x="48" y="5116"/>
                    <a:pt x="48" y="5140"/>
                  </a:cubicBezTo>
                  <a:cubicBezTo>
                    <a:pt x="0" y="5450"/>
                    <a:pt x="203" y="5771"/>
                    <a:pt x="405" y="5985"/>
                  </a:cubicBezTo>
                  <a:cubicBezTo>
                    <a:pt x="608" y="6200"/>
                    <a:pt x="1179" y="6450"/>
                    <a:pt x="1322" y="6509"/>
                  </a:cubicBezTo>
                  <a:lnTo>
                    <a:pt x="1274" y="6783"/>
                  </a:lnTo>
                  <a:cubicBezTo>
                    <a:pt x="1203" y="7152"/>
                    <a:pt x="1132" y="7521"/>
                    <a:pt x="1060" y="7890"/>
                  </a:cubicBezTo>
                  <a:lnTo>
                    <a:pt x="1239" y="7867"/>
                  </a:lnTo>
                  <a:cubicBezTo>
                    <a:pt x="1310" y="7521"/>
                    <a:pt x="1370" y="7164"/>
                    <a:pt x="1429" y="6807"/>
                  </a:cubicBezTo>
                  <a:cubicBezTo>
                    <a:pt x="1453" y="6676"/>
                    <a:pt x="1477" y="6545"/>
                    <a:pt x="1501" y="6402"/>
                  </a:cubicBezTo>
                  <a:cubicBezTo>
                    <a:pt x="1548" y="6438"/>
                    <a:pt x="2203" y="6736"/>
                    <a:pt x="2525" y="6747"/>
                  </a:cubicBezTo>
                  <a:cubicBezTo>
                    <a:pt x="2822" y="6747"/>
                    <a:pt x="3191" y="6676"/>
                    <a:pt x="3382" y="6426"/>
                  </a:cubicBezTo>
                  <a:cubicBezTo>
                    <a:pt x="3560" y="6200"/>
                    <a:pt x="3525" y="5866"/>
                    <a:pt x="3298" y="5688"/>
                  </a:cubicBezTo>
                  <a:cubicBezTo>
                    <a:pt x="3287" y="5676"/>
                    <a:pt x="3275" y="5664"/>
                    <a:pt x="3263" y="5652"/>
                  </a:cubicBezTo>
                  <a:cubicBezTo>
                    <a:pt x="3170" y="5597"/>
                    <a:pt x="3056" y="5574"/>
                    <a:pt x="2933" y="5574"/>
                  </a:cubicBezTo>
                  <a:cubicBezTo>
                    <a:pt x="2553" y="5574"/>
                    <a:pt x="2086" y="5797"/>
                    <a:pt x="1870" y="5985"/>
                  </a:cubicBezTo>
                  <a:cubicBezTo>
                    <a:pt x="1846" y="6009"/>
                    <a:pt x="1572" y="6307"/>
                    <a:pt x="1501" y="6390"/>
                  </a:cubicBezTo>
                  <a:cubicBezTo>
                    <a:pt x="1548" y="6093"/>
                    <a:pt x="1608" y="5795"/>
                    <a:pt x="1667" y="5509"/>
                  </a:cubicBezTo>
                  <a:cubicBezTo>
                    <a:pt x="1751" y="5128"/>
                    <a:pt x="1870" y="4735"/>
                    <a:pt x="2001" y="4366"/>
                  </a:cubicBezTo>
                  <a:cubicBezTo>
                    <a:pt x="2025" y="4378"/>
                    <a:pt x="2703" y="4700"/>
                    <a:pt x="3048" y="4712"/>
                  </a:cubicBezTo>
                  <a:cubicBezTo>
                    <a:pt x="3334" y="4712"/>
                    <a:pt x="3715" y="4628"/>
                    <a:pt x="3894" y="4390"/>
                  </a:cubicBezTo>
                  <a:cubicBezTo>
                    <a:pt x="4072" y="4164"/>
                    <a:pt x="4037" y="3830"/>
                    <a:pt x="3810" y="3640"/>
                  </a:cubicBezTo>
                  <a:cubicBezTo>
                    <a:pt x="3799" y="3640"/>
                    <a:pt x="3787" y="3628"/>
                    <a:pt x="3775" y="3616"/>
                  </a:cubicBezTo>
                  <a:cubicBezTo>
                    <a:pt x="3681" y="3557"/>
                    <a:pt x="3565" y="3533"/>
                    <a:pt x="3441" y="3533"/>
                  </a:cubicBezTo>
                  <a:cubicBezTo>
                    <a:pt x="3062" y="3533"/>
                    <a:pt x="2597" y="3761"/>
                    <a:pt x="2382" y="3950"/>
                  </a:cubicBezTo>
                  <a:cubicBezTo>
                    <a:pt x="2358" y="3973"/>
                    <a:pt x="2060" y="4295"/>
                    <a:pt x="2013" y="4354"/>
                  </a:cubicBezTo>
                  <a:cubicBezTo>
                    <a:pt x="2013" y="4331"/>
                    <a:pt x="2025" y="4307"/>
                    <a:pt x="2025" y="4283"/>
                  </a:cubicBezTo>
                  <a:cubicBezTo>
                    <a:pt x="2179" y="3914"/>
                    <a:pt x="2358" y="3557"/>
                    <a:pt x="2560" y="3223"/>
                  </a:cubicBezTo>
                  <a:cubicBezTo>
                    <a:pt x="2679" y="3033"/>
                    <a:pt x="2798" y="2866"/>
                    <a:pt x="2917" y="2699"/>
                  </a:cubicBezTo>
                  <a:cubicBezTo>
                    <a:pt x="3037" y="2771"/>
                    <a:pt x="3584" y="3104"/>
                    <a:pt x="3894" y="3140"/>
                  </a:cubicBezTo>
                  <a:cubicBezTo>
                    <a:pt x="3957" y="3147"/>
                    <a:pt x="4023" y="3152"/>
                    <a:pt x="4091" y="3152"/>
                  </a:cubicBezTo>
                  <a:cubicBezTo>
                    <a:pt x="4341" y="3152"/>
                    <a:pt x="4606" y="3092"/>
                    <a:pt x="4775" y="2914"/>
                  </a:cubicBezTo>
                  <a:cubicBezTo>
                    <a:pt x="4977" y="2711"/>
                    <a:pt x="4977" y="2378"/>
                    <a:pt x="4775" y="2176"/>
                  </a:cubicBezTo>
                  <a:cubicBezTo>
                    <a:pt x="4763" y="2164"/>
                    <a:pt x="4751" y="2152"/>
                    <a:pt x="4739" y="2140"/>
                  </a:cubicBezTo>
                  <a:cubicBezTo>
                    <a:pt x="4626" y="2050"/>
                    <a:pt x="4468" y="2014"/>
                    <a:pt x="4296" y="2014"/>
                  </a:cubicBezTo>
                  <a:cubicBezTo>
                    <a:pt x="3942" y="2014"/>
                    <a:pt x="3527" y="2166"/>
                    <a:pt x="3310" y="2318"/>
                  </a:cubicBezTo>
                  <a:cubicBezTo>
                    <a:pt x="3298" y="2330"/>
                    <a:pt x="3132" y="2473"/>
                    <a:pt x="3013" y="2568"/>
                  </a:cubicBezTo>
                  <a:cubicBezTo>
                    <a:pt x="3072" y="2497"/>
                    <a:pt x="3120" y="2426"/>
                    <a:pt x="3179" y="2354"/>
                  </a:cubicBezTo>
                  <a:cubicBezTo>
                    <a:pt x="3382" y="2092"/>
                    <a:pt x="3584" y="1866"/>
                    <a:pt x="3763" y="1664"/>
                  </a:cubicBezTo>
                  <a:cubicBezTo>
                    <a:pt x="3870" y="1544"/>
                    <a:pt x="3965" y="1449"/>
                    <a:pt x="4049" y="1354"/>
                  </a:cubicBezTo>
                  <a:cubicBezTo>
                    <a:pt x="4118" y="1359"/>
                    <a:pt x="4279" y="1369"/>
                    <a:pt x="4462" y="1369"/>
                  </a:cubicBezTo>
                  <a:cubicBezTo>
                    <a:pt x="4689" y="1369"/>
                    <a:pt x="4950" y="1354"/>
                    <a:pt x="5108" y="1294"/>
                  </a:cubicBezTo>
                  <a:cubicBezTo>
                    <a:pt x="5382" y="1187"/>
                    <a:pt x="5692" y="985"/>
                    <a:pt x="5787" y="687"/>
                  </a:cubicBezTo>
                  <a:cubicBezTo>
                    <a:pt x="5870" y="413"/>
                    <a:pt x="5715" y="116"/>
                    <a:pt x="5430" y="20"/>
                  </a:cubicBezTo>
                  <a:cubicBezTo>
                    <a:pt x="5418" y="20"/>
                    <a:pt x="5406" y="9"/>
                    <a:pt x="5394" y="9"/>
                  </a:cubicBezTo>
                  <a:cubicBezTo>
                    <a:pt x="5365" y="3"/>
                    <a:pt x="5335" y="0"/>
                    <a:pt x="530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8307265" y="4430558"/>
              <a:ext cx="76392" cy="124146"/>
            </a:xfrm>
            <a:custGeom>
              <a:avLst/>
              <a:gdLst/>
              <a:ahLst/>
              <a:cxnLst/>
              <a:rect l="l" t="t" r="r" b="b"/>
              <a:pathLst>
                <a:path w="1083" h="1760" extrusionOk="0">
                  <a:moveTo>
                    <a:pt x="423" y="1"/>
                  </a:moveTo>
                  <a:cubicBezTo>
                    <a:pt x="177" y="1"/>
                    <a:pt x="0" y="245"/>
                    <a:pt x="59" y="629"/>
                  </a:cubicBezTo>
                  <a:cubicBezTo>
                    <a:pt x="142" y="1093"/>
                    <a:pt x="583" y="1617"/>
                    <a:pt x="714" y="1760"/>
                  </a:cubicBezTo>
                  <a:lnTo>
                    <a:pt x="773" y="1677"/>
                  </a:lnTo>
                  <a:cubicBezTo>
                    <a:pt x="869" y="1331"/>
                    <a:pt x="1083" y="391"/>
                    <a:pt x="761" y="141"/>
                  </a:cubicBezTo>
                  <a:cubicBezTo>
                    <a:pt x="644" y="45"/>
                    <a:pt x="527" y="1"/>
                    <a:pt x="423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7879729" y="4265074"/>
              <a:ext cx="98329" cy="248504"/>
            </a:xfrm>
            <a:custGeom>
              <a:avLst/>
              <a:gdLst/>
              <a:ahLst/>
              <a:cxnLst/>
              <a:rect l="l" t="t" r="r" b="b"/>
              <a:pathLst>
                <a:path w="1394" h="3523" extrusionOk="0">
                  <a:moveTo>
                    <a:pt x="799" y="1"/>
                  </a:moveTo>
                  <a:cubicBezTo>
                    <a:pt x="751" y="1"/>
                    <a:pt x="703" y="8"/>
                    <a:pt x="655" y="22"/>
                  </a:cubicBezTo>
                  <a:cubicBezTo>
                    <a:pt x="643" y="22"/>
                    <a:pt x="619" y="34"/>
                    <a:pt x="607" y="34"/>
                  </a:cubicBezTo>
                  <a:cubicBezTo>
                    <a:pt x="203" y="201"/>
                    <a:pt x="48" y="987"/>
                    <a:pt x="84" y="1379"/>
                  </a:cubicBezTo>
                  <a:cubicBezTo>
                    <a:pt x="84" y="1414"/>
                    <a:pt x="194" y="1901"/>
                    <a:pt x="213" y="1937"/>
                  </a:cubicBezTo>
                  <a:lnTo>
                    <a:pt x="213" y="1937"/>
                  </a:lnTo>
                  <a:cubicBezTo>
                    <a:pt x="189" y="2065"/>
                    <a:pt x="166" y="2193"/>
                    <a:pt x="143" y="2332"/>
                  </a:cubicBezTo>
                  <a:cubicBezTo>
                    <a:pt x="95" y="2594"/>
                    <a:pt x="48" y="2903"/>
                    <a:pt x="12" y="3237"/>
                  </a:cubicBezTo>
                  <a:cubicBezTo>
                    <a:pt x="12" y="3284"/>
                    <a:pt x="12" y="3344"/>
                    <a:pt x="0" y="3404"/>
                  </a:cubicBezTo>
                  <a:cubicBezTo>
                    <a:pt x="36" y="3475"/>
                    <a:pt x="48" y="3523"/>
                    <a:pt x="48" y="3523"/>
                  </a:cubicBezTo>
                  <a:cubicBezTo>
                    <a:pt x="48" y="3427"/>
                    <a:pt x="48" y="3332"/>
                    <a:pt x="60" y="3237"/>
                  </a:cubicBezTo>
                  <a:cubicBezTo>
                    <a:pt x="84" y="2903"/>
                    <a:pt x="131" y="2606"/>
                    <a:pt x="167" y="2332"/>
                  </a:cubicBezTo>
                  <a:cubicBezTo>
                    <a:pt x="191" y="2177"/>
                    <a:pt x="214" y="2046"/>
                    <a:pt x="238" y="1915"/>
                  </a:cubicBezTo>
                  <a:cubicBezTo>
                    <a:pt x="369" y="1844"/>
                    <a:pt x="905" y="1522"/>
                    <a:pt x="1072" y="1284"/>
                  </a:cubicBezTo>
                  <a:cubicBezTo>
                    <a:pt x="1250" y="1034"/>
                    <a:pt x="1393" y="689"/>
                    <a:pt x="1298" y="391"/>
                  </a:cubicBezTo>
                  <a:cubicBezTo>
                    <a:pt x="1239" y="155"/>
                    <a:pt x="1026" y="1"/>
                    <a:pt x="799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7747822" y="4419342"/>
              <a:ext cx="308319" cy="519227"/>
            </a:xfrm>
            <a:custGeom>
              <a:avLst/>
              <a:gdLst/>
              <a:ahLst/>
              <a:cxnLst/>
              <a:rect l="l" t="t" r="r" b="b"/>
              <a:pathLst>
                <a:path w="4371" h="7361" extrusionOk="0">
                  <a:moveTo>
                    <a:pt x="3071" y="1"/>
                  </a:moveTo>
                  <a:cubicBezTo>
                    <a:pt x="2640" y="1"/>
                    <a:pt x="2164" y="584"/>
                    <a:pt x="2025" y="943"/>
                  </a:cubicBezTo>
                  <a:cubicBezTo>
                    <a:pt x="2013" y="955"/>
                    <a:pt x="1954" y="1169"/>
                    <a:pt x="1918" y="1324"/>
                  </a:cubicBezTo>
                  <a:lnTo>
                    <a:pt x="1858" y="1312"/>
                  </a:lnTo>
                  <a:cubicBezTo>
                    <a:pt x="1846" y="1574"/>
                    <a:pt x="1834" y="1836"/>
                    <a:pt x="1834" y="2121"/>
                  </a:cubicBezTo>
                  <a:cubicBezTo>
                    <a:pt x="1846" y="2526"/>
                    <a:pt x="1882" y="2931"/>
                    <a:pt x="1954" y="3336"/>
                  </a:cubicBezTo>
                  <a:lnTo>
                    <a:pt x="1954" y="3348"/>
                  </a:lnTo>
                  <a:cubicBezTo>
                    <a:pt x="1894" y="3229"/>
                    <a:pt x="1715" y="2919"/>
                    <a:pt x="1692" y="2895"/>
                  </a:cubicBezTo>
                  <a:cubicBezTo>
                    <a:pt x="1481" y="2611"/>
                    <a:pt x="964" y="2206"/>
                    <a:pt x="559" y="2206"/>
                  </a:cubicBezTo>
                  <a:cubicBezTo>
                    <a:pt x="506" y="2206"/>
                    <a:pt x="454" y="2213"/>
                    <a:pt x="406" y="2229"/>
                  </a:cubicBezTo>
                  <a:cubicBezTo>
                    <a:pt x="132" y="2336"/>
                    <a:pt x="1" y="2633"/>
                    <a:pt x="96" y="2907"/>
                  </a:cubicBezTo>
                  <a:cubicBezTo>
                    <a:pt x="108" y="2919"/>
                    <a:pt x="108" y="2943"/>
                    <a:pt x="120" y="2955"/>
                  </a:cubicBezTo>
                  <a:cubicBezTo>
                    <a:pt x="251" y="3241"/>
                    <a:pt x="596" y="3407"/>
                    <a:pt x="882" y="3479"/>
                  </a:cubicBezTo>
                  <a:cubicBezTo>
                    <a:pt x="948" y="3493"/>
                    <a:pt x="1028" y="3499"/>
                    <a:pt x="1115" y="3499"/>
                  </a:cubicBezTo>
                  <a:cubicBezTo>
                    <a:pt x="1464" y="3499"/>
                    <a:pt x="1918" y="3405"/>
                    <a:pt x="1965" y="3395"/>
                  </a:cubicBezTo>
                  <a:cubicBezTo>
                    <a:pt x="2049" y="3800"/>
                    <a:pt x="2168" y="4193"/>
                    <a:pt x="2299" y="4586"/>
                  </a:cubicBezTo>
                  <a:cubicBezTo>
                    <a:pt x="2382" y="4812"/>
                    <a:pt x="2477" y="5038"/>
                    <a:pt x="2561" y="5265"/>
                  </a:cubicBezTo>
                  <a:cubicBezTo>
                    <a:pt x="2501" y="5169"/>
                    <a:pt x="2454" y="5086"/>
                    <a:pt x="2442" y="5074"/>
                  </a:cubicBezTo>
                  <a:cubicBezTo>
                    <a:pt x="2231" y="4790"/>
                    <a:pt x="1714" y="4385"/>
                    <a:pt x="1309" y="4385"/>
                  </a:cubicBezTo>
                  <a:cubicBezTo>
                    <a:pt x="1256" y="4385"/>
                    <a:pt x="1204" y="4392"/>
                    <a:pt x="1156" y="4407"/>
                  </a:cubicBezTo>
                  <a:cubicBezTo>
                    <a:pt x="882" y="4515"/>
                    <a:pt x="751" y="4812"/>
                    <a:pt x="846" y="5086"/>
                  </a:cubicBezTo>
                  <a:cubicBezTo>
                    <a:pt x="858" y="5098"/>
                    <a:pt x="870" y="5122"/>
                    <a:pt x="870" y="5134"/>
                  </a:cubicBezTo>
                  <a:cubicBezTo>
                    <a:pt x="1001" y="5419"/>
                    <a:pt x="1346" y="5586"/>
                    <a:pt x="1632" y="5658"/>
                  </a:cubicBezTo>
                  <a:cubicBezTo>
                    <a:pt x="1699" y="5673"/>
                    <a:pt x="1780" y="5680"/>
                    <a:pt x="1868" y="5680"/>
                  </a:cubicBezTo>
                  <a:cubicBezTo>
                    <a:pt x="2174" y="5680"/>
                    <a:pt x="2560" y="5602"/>
                    <a:pt x="2680" y="5574"/>
                  </a:cubicBezTo>
                  <a:cubicBezTo>
                    <a:pt x="2716" y="5669"/>
                    <a:pt x="2751" y="5753"/>
                    <a:pt x="2787" y="5836"/>
                  </a:cubicBezTo>
                  <a:cubicBezTo>
                    <a:pt x="2966" y="6253"/>
                    <a:pt x="3132" y="6670"/>
                    <a:pt x="3287" y="7074"/>
                  </a:cubicBezTo>
                  <a:cubicBezTo>
                    <a:pt x="3323" y="7170"/>
                    <a:pt x="3358" y="7253"/>
                    <a:pt x="3382" y="7336"/>
                  </a:cubicBezTo>
                  <a:lnTo>
                    <a:pt x="3597" y="7360"/>
                  </a:lnTo>
                  <a:cubicBezTo>
                    <a:pt x="3549" y="7241"/>
                    <a:pt x="3513" y="7122"/>
                    <a:pt x="3466" y="7003"/>
                  </a:cubicBezTo>
                  <a:lnTo>
                    <a:pt x="3466" y="7015"/>
                  </a:lnTo>
                  <a:cubicBezTo>
                    <a:pt x="3299" y="6598"/>
                    <a:pt x="3108" y="6193"/>
                    <a:pt x="2930" y="5777"/>
                  </a:cubicBezTo>
                  <a:cubicBezTo>
                    <a:pt x="2882" y="5658"/>
                    <a:pt x="2823" y="5527"/>
                    <a:pt x="2763" y="5396"/>
                  </a:cubicBezTo>
                  <a:cubicBezTo>
                    <a:pt x="2823" y="5396"/>
                    <a:pt x="3537" y="5288"/>
                    <a:pt x="3811" y="5110"/>
                  </a:cubicBezTo>
                  <a:cubicBezTo>
                    <a:pt x="4049" y="4955"/>
                    <a:pt x="4323" y="4681"/>
                    <a:pt x="4335" y="4372"/>
                  </a:cubicBezTo>
                  <a:cubicBezTo>
                    <a:pt x="4370" y="4074"/>
                    <a:pt x="4156" y="3812"/>
                    <a:pt x="3859" y="3788"/>
                  </a:cubicBezTo>
                  <a:lnTo>
                    <a:pt x="3823" y="3788"/>
                  </a:lnTo>
                  <a:cubicBezTo>
                    <a:pt x="3382" y="3800"/>
                    <a:pt x="2954" y="4467"/>
                    <a:pt x="2846" y="4836"/>
                  </a:cubicBezTo>
                  <a:cubicBezTo>
                    <a:pt x="2835" y="4872"/>
                    <a:pt x="2775" y="5277"/>
                    <a:pt x="2763" y="5372"/>
                  </a:cubicBezTo>
                  <a:cubicBezTo>
                    <a:pt x="2644" y="5098"/>
                    <a:pt x="2525" y="4824"/>
                    <a:pt x="2430" y="4538"/>
                  </a:cubicBezTo>
                  <a:cubicBezTo>
                    <a:pt x="2287" y="4169"/>
                    <a:pt x="2168" y="3788"/>
                    <a:pt x="2073" y="3395"/>
                  </a:cubicBezTo>
                  <a:cubicBezTo>
                    <a:pt x="2096" y="3395"/>
                    <a:pt x="2835" y="3288"/>
                    <a:pt x="3120" y="3110"/>
                  </a:cubicBezTo>
                  <a:cubicBezTo>
                    <a:pt x="3358" y="2943"/>
                    <a:pt x="3620" y="2669"/>
                    <a:pt x="3644" y="2360"/>
                  </a:cubicBezTo>
                  <a:cubicBezTo>
                    <a:pt x="3668" y="2074"/>
                    <a:pt x="3454" y="1812"/>
                    <a:pt x="3168" y="1788"/>
                  </a:cubicBezTo>
                  <a:cubicBezTo>
                    <a:pt x="3144" y="1788"/>
                    <a:pt x="3132" y="1788"/>
                    <a:pt x="3120" y="1776"/>
                  </a:cubicBezTo>
                  <a:cubicBezTo>
                    <a:pt x="2680" y="1800"/>
                    <a:pt x="2263" y="2455"/>
                    <a:pt x="2156" y="2836"/>
                  </a:cubicBezTo>
                  <a:cubicBezTo>
                    <a:pt x="2144" y="2871"/>
                    <a:pt x="2073" y="3300"/>
                    <a:pt x="2073" y="3383"/>
                  </a:cubicBezTo>
                  <a:cubicBezTo>
                    <a:pt x="2061" y="3360"/>
                    <a:pt x="2061" y="3336"/>
                    <a:pt x="2049" y="3312"/>
                  </a:cubicBezTo>
                  <a:cubicBezTo>
                    <a:pt x="1965" y="2919"/>
                    <a:pt x="1918" y="2526"/>
                    <a:pt x="1906" y="2121"/>
                  </a:cubicBezTo>
                  <a:cubicBezTo>
                    <a:pt x="1894" y="1907"/>
                    <a:pt x="1906" y="1693"/>
                    <a:pt x="1906" y="1490"/>
                  </a:cubicBezTo>
                  <a:cubicBezTo>
                    <a:pt x="2049" y="1478"/>
                    <a:pt x="2680" y="1443"/>
                    <a:pt x="2954" y="1312"/>
                  </a:cubicBezTo>
                  <a:cubicBezTo>
                    <a:pt x="3227" y="1181"/>
                    <a:pt x="3513" y="943"/>
                    <a:pt x="3561" y="633"/>
                  </a:cubicBezTo>
                  <a:cubicBezTo>
                    <a:pt x="3620" y="347"/>
                    <a:pt x="3430" y="62"/>
                    <a:pt x="3144" y="14"/>
                  </a:cubicBezTo>
                  <a:cubicBezTo>
                    <a:pt x="3132" y="2"/>
                    <a:pt x="3120" y="2"/>
                    <a:pt x="3108" y="2"/>
                  </a:cubicBezTo>
                  <a:cubicBezTo>
                    <a:pt x="3096" y="1"/>
                    <a:pt x="3083" y="1"/>
                    <a:pt x="307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7852854" y="2324840"/>
              <a:ext cx="310788" cy="311705"/>
            </a:xfrm>
            <a:custGeom>
              <a:avLst/>
              <a:gdLst/>
              <a:ahLst/>
              <a:cxnLst/>
              <a:rect l="l" t="t" r="r" b="b"/>
              <a:pathLst>
                <a:path w="4406" h="4419" fill="none" extrusionOk="0">
                  <a:moveTo>
                    <a:pt x="1703" y="3978"/>
                  </a:moveTo>
                  <a:lnTo>
                    <a:pt x="1774" y="4382"/>
                  </a:lnTo>
                  <a:lnTo>
                    <a:pt x="2239" y="4418"/>
                  </a:lnTo>
                  <a:lnTo>
                    <a:pt x="2370" y="4037"/>
                  </a:lnTo>
                  <a:cubicBezTo>
                    <a:pt x="2524" y="4013"/>
                    <a:pt x="2667" y="3990"/>
                    <a:pt x="2810" y="3942"/>
                  </a:cubicBezTo>
                  <a:lnTo>
                    <a:pt x="3096" y="4228"/>
                  </a:lnTo>
                  <a:lnTo>
                    <a:pt x="3501" y="4001"/>
                  </a:lnTo>
                  <a:lnTo>
                    <a:pt x="3393" y="3609"/>
                  </a:lnTo>
                  <a:cubicBezTo>
                    <a:pt x="3501" y="3501"/>
                    <a:pt x="3608" y="3394"/>
                    <a:pt x="3691" y="3275"/>
                  </a:cubicBezTo>
                  <a:lnTo>
                    <a:pt x="4096" y="3347"/>
                  </a:lnTo>
                  <a:lnTo>
                    <a:pt x="4298" y="2930"/>
                  </a:lnTo>
                  <a:lnTo>
                    <a:pt x="3977" y="2668"/>
                  </a:lnTo>
                  <a:cubicBezTo>
                    <a:pt x="4013" y="2525"/>
                    <a:pt x="4036" y="2370"/>
                    <a:pt x="4036" y="2216"/>
                  </a:cubicBezTo>
                  <a:lnTo>
                    <a:pt x="4405" y="2049"/>
                  </a:lnTo>
                  <a:lnTo>
                    <a:pt x="4334" y="1596"/>
                  </a:lnTo>
                  <a:lnTo>
                    <a:pt x="3917" y="1561"/>
                  </a:lnTo>
                  <a:cubicBezTo>
                    <a:pt x="3858" y="1418"/>
                    <a:pt x="3786" y="1287"/>
                    <a:pt x="3703" y="1168"/>
                  </a:cubicBezTo>
                  <a:lnTo>
                    <a:pt x="3917" y="811"/>
                  </a:lnTo>
                  <a:lnTo>
                    <a:pt x="3596" y="489"/>
                  </a:lnTo>
                  <a:lnTo>
                    <a:pt x="3227" y="703"/>
                  </a:lnTo>
                  <a:cubicBezTo>
                    <a:pt x="3024" y="561"/>
                    <a:pt x="2786" y="465"/>
                    <a:pt x="2536" y="418"/>
                  </a:cubicBezTo>
                  <a:lnTo>
                    <a:pt x="2429" y="1"/>
                  </a:lnTo>
                  <a:lnTo>
                    <a:pt x="1965" y="1"/>
                  </a:lnTo>
                  <a:lnTo>
                    <a:pt x="1869" y="418"/>
                  </a:lnTo>
                  <a:cubicBezTo>
                    <a:pt x="1715" y="441"/>
                    <a:pt x="1584" y="489"/>
                    <a:pt x="1453" y="549"/>
                  </a:cubicBezTo>
                  <a:lnTo>
                    <a:pt x="1119" y="263"/>
                  </a:lnTo>
                  <a:lnTo>
                    <a:pt x="738" y="525"/>
                  </a:lnTo>
                  <a:lnTo>
                    <a:pt x="893" y="930"/>
                  </a:lnTo>
                  <a:cubicBezTo>
                    <a:pt x="798" y="1037"/>
                    <a:pt x="715" y="1156"/>
                    <a:pt x="631" y="1275"/>
                  </a:cubicBezTo>
                  <a:lnTo>
                    <a:pt x="203" y="1227"/>
                  </a:lnTo>
                  <a:lnTo>
                    <a:pt x="48" y="1668"/>
                  </a:lnTo>
                  <a:lnTo>
                    <a:pt x="405" y="1906"/>
                  </a:lnTo>
                  <a:cubicBezTo>
                    <a:pt x="381" y="2001"/>
                    <a:pt x="381" y="2108"/>
                    <a:pt x="381" y="2216"/>
                  </a:cubicBezTo>
                  <a:lnTo>
                    <a:pt x="381" y="2335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20"/>
                    <a:pt x="691" y="3239"/>
                    <a:pt x="774" y="3358"/>
                  </a:cubicBezTo>
                  <a:lnTo>
                    <a:pt x="595" y="3739"/>
                  </a:lnTo>
                  <a:lnTo>
                    <a:pt x="941" y="4037"/>
                  </a:lnTo>
                  <a:lnTo>
                    <a:pt x="1298" y="3799"/>
                  </a:lnTo>
                  <a:moveTo>
                    <a:pt x="3203" y="1656"/>
                  </a:moveTo>
                  <a:cubicBezTo>
                    <a:pt x="3513" y="2204"/>
                    <a:pt x="3322" y="2906"/>
                    <a:pt x="2762" y="3216"/>
                  </a:cubicBezTo>
                  <a:cubicBezTo>
                    <a:pt x="2215" y="3525"/>
                    <a:pt x="1512" y="3335"/>
                    <a:pt x="1203" y="2775"/>
                  </a:cubicBezTo>
                  <a:cubicBezTo>
                    <a:pt x="893" y="2227"/>
                    <a:pt x="1096" y="1525"/>
                    <a:pt x="1643" y="1215"/>
                  </a:cubicBezTo>
                  <a:cubicBezTo>
                    <a:pt x="1810" y="1120"/>
                    <a:pt x="2012" y="1073"/>
                    <a:pt x="2203" y="1073"/>
                  </a:cubicBezTo>
                  <a:cubicBezTo>
                    <a:pt x="2262" y="1073"/>
                    <a:pt x="2310" y="1073"/>
                    <a:pt x="2370" y="1084"/>
                  </a:cubicBezTo>
                  <a:moveTo>
                    <a:pt x="2762" y="1215"/>
                  </a:moveTo>
                  <a:cubicBezTo>
                    <a:pt x="2846" y="1263"/>
                    <a:pt x="2929" y="1323"/>
                    <a:pt x="3001" y="1394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7930094" y="3978547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1703" y="3977"/>
                  </a:moveTo>
                  <a:lnTo>
                    <a:pt x="1763" y="4394"/>
                  </a:lnTo>
                  <a:lnTo>
                    <a:pt x="2227" y="4429"/>
                  </a:lnTo>
                  <a:lnTo>
                    <a:pt x="2358" y="4037"/>
                  </a:lnTo>
                  <a:cubicBezTo>
                    <a:pt x="2513" y="4025"/>
                    <a:pt x="2656" y="3989"/>
                    <a:pt x="2799" y="3941"/>
                  </a:cubicBezTo>
                  <a:lnTo>
                    <a:pt x="3096" y="4239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405"/>
                    <a:pt x="3691" y="3275"/>
                  </a:cubicBezTo>
                  <a:lnTo>
                    <a:pt x="4096" y="3346"/>
                  </a:lnTo>
                  <a:lnTo>
                    <a:pt x="4287" y="2929"/>
                  </a:lnTo>
                  <a:lnTo>
                    <a:pt x="3977" y="2667"/>
                  </a:lnTo>
                  <a:cubicBezTo>
                    <a:pt x="4013" y="2524"/>
                    <a:pt x="4037" y="2382"/>
                    <a:pt x="4037" y="2227"/>
                  </a:cubicBezTo>
                  <a:lnTo>
                    <a:pt x="4406" y="2048"/>
                  </a:lnTo>
                  <a:lnTo>
                    <a:pt x="4323" y="1596"/>
                  </a:lnTo>
                  <a:lnTo>
                    <a:pt x="3906" y="1572"/>
                  </a:lnTo>
                  <a:cubicBezTo>
                    <a:pt x="3858" y="1429"/>
                    <a:pt x="3787" y="1298"/>
                    <a:pt x="3703" y="1179"/>
                  </a:cubicBezTo>
                  <a:lnTo>
                    <a:pt x="3918" y="810"/>
                  </a:lnTo>
                  <a:lnTo>
                    <a:pt x="3596" y="488"/>
                  </a:lnTo>
                  <a:lnTo>
                    <a:pt x="3227" y="703"/>
                  </a:lnTo>
                  <a:cubicBezTo>
                    <a:pt x="3013" y="560"/>
                    <a:pt x="2787" y="465"/>
                    <a:pt x="2537" y="417"/>
                  </a:cubicBezTo>
                  <a:lnTo>
                    <a:pt x="2429" y="0"/>
                  </a:lnTo>
                  <a:lnTo>
                    <a:pt x="1965" y="0"/>
                  </a:lnTo>
                  <a:lnTo>
                    <a:pt x="1858" y="417"/>
                  </a:lnTo>
                  <a:cubicBezTo>
                    <a:pt x="1715" y="453"/>
                    <a:pt x="1584" y="488"/>
                    <a:pt x="1441" y="548"/>
                  </a:cubicBezTo>
                  <a:lnTo>
                    <a:pt x="1120" y="274"/>
                  </a:lnTo>
                  <a:lnTo>
                    <a:pt x="739" y="536"/>
                  </a:lnTo>
                  <a:lnTo>
                    <a:pt x="894" y="941"/>
                  </a:lnTo>
                  <a:cubicBezTo>
                    <a:pt x="798" y="1048"/>
                    <a:pt x="703" y="1155"/>
                    <a:pt x="632" y="1286"/>
                  </a:cubicBezTo>
                  <a:lnTo>
                    <a:pt x="203" y="1239"/>
                  </a:lnTo>
                  <a:lnTo>
                    <a:pt x="36" y="1667"/>
                  </a:lnTo>
                  <a:lnTo>
                    <a:pt x="393" y="1917"/>
                  </a:lnTo>
                  <a:cubicBezTo>
                    <a:pt x="382" y="2012"/>
                    <a:pt x="370" y="2120"/>
                    <a:pt x="370" y="2215"/>
                  </a:cubicBezTo>
                  <a:lnTo>
                    <a:pt x="370" y="2346"/>
                  </a:lnTo>
                  <a:lnTo>
                    <a:pt x="1" y="2560"/>
                  </a:lnTo>
                  <a:lnTo>
                    <a:pt x="120" y="3001"/>
                  </a:lnTo>
                  <a:lnTo>
                    <a:pt x="536" y="3001"/>
                  </a:lnTo>
                  <a:cubicBezTo>
                    <a:pt x="608" y="3132"/>
                    <a:pt x="679" y="3251"/>
                    <a:pt x="774" y="3370"/>
                  </a:cubicBezTo>
                  <a:lnTo>
                    <a:pt x="596" y="3751"/>
                  </a:lnTo>
                  <a:lnTo>
                    <a:pt x="941" y="4048"/>
                  </a:lnTo>
                  <a:lnTo>
                    <a:pt x="1286" y="3798"/>
                  </a:lnTo>
                  <a:moveTo>
                    <a:pt x="3191" y="1655"/>
                  </a:moveTo>
                  <a:cubicBezTo>
                    <a:pt x="3501" y="2203"/>
                    <a:pt x="3310" y="2905"/>
                    <a:pt x="2763" y="3215"/>
                  </a:cubicBezTo>
                  <a:cubicBezTo>
                    <a:pt x="2203" y="3525"/>
                    <a:pt x="1513" y="3334"/>
                    <a:pt x="1203" y="2774"/>
                  </a:cubicBezTo>
                  <a:cubicBezTo>
                    <a:pt x="894" y="2227"/>
                    <a:pt x="1084" y="1524"/>
                    <a:pt x="1632" y="1215"/>
                  </a:cubicBezTo>
                  <a:cubicBezTo>
                    <a:pt x="1810" y="1119"/>
                    <a:pt x="2001" y="1072"/>
                    <a:pt x="2191" y="1072"/>
                  </a:cubicBezTo>
                  <a:cubicBezTo>
                    <a:pt x="2251" y="1072"/>
                    <a:pt x="2310" y="1072"/>
                    <a:pt x="2358" y="1084"/>
                  </a:cubicBezTo>
                  <a:moveTo>
                    <a:pt x="2751" y="1215"/>
                  </a:moveTo>
                  <a:cubicBezTo>
                    <a:pt x="2834" y="1262"/>
                    <a:pt x="2918" y="1322"/>
                    <a:pt x="2989" y="1393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8148482" y="2202244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834" y="775"/>
                  </a:moveTo>
                  <a:lnTo>
                    <a:pt x="893" y="929"/>
                  </a:lnTo>
                  <a:cubicBezTo>
                    <a:pt x="869" y="965"/>
                    <a:pt x="834" y="1001"/>
                    <a:pt x="810" y="1025"/>
                  </a:cubicBezTo>
                  <a:moveTo>
                    <a:pt x="655" y="1239"/>
                  </a:moveTo>
                  <a:cubicBezTo>
                    <a:pt x="643" y="1251"/>
                    <a:pt x="643" y="1263"/>
                    <a:pt x="631" y="1275"/>
                  </a:cubicBezTo>
                  <a:lnTo>
                    <a:pt x="203" y="1227"/>
                  </a:lnTo>
                  <a:lnTo>
                    <a:pt x="36" y="1668"/>
                  </a:lnTo>
                  <a:lnTo>
                    <a:pt x="405" y="1906"/>
                  </a:lnTo>
                  <a:cubicBezTo>
                    <a:pt x="381" y="2013"/>
                    <a:pt x="369" y="2108"/>
                    <a:pt x="369" y="2215"/>
                  </a:cubicBezTo>
                  <a:lnTo>
                    <a:pt x="369" y="2346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32"/>
                    <a:pt x="679" y="3251"/>
                    <a:pt x="774" y="3370"/>
                  </a:cubicBezTo>
                  <a:lnTo>
                    <a:pt x="595" y="3751"/>
                  </a:lnTo>
                  <a:lnTo>
                    <a:pt x="941" y="4049"/>
                  </a:lnTo>
                  <a:lnTo>
                    <a:pt x="1286" y="3799"/>
                  </a:lnTo>
                  <a:cubicBezTo>
                    <a:pt x="1417" y="3870"/>
                    <a:pt x="1548" y="3930"/>
                    <a:pt x="1691" y="3977"/>
                  </a:cubicBezTo>
                  <a:lnTo>
                    <a:pt x="1762" y="4382"/>
                  </a:lnTo>
                  <a:lnTo>
                    <a:pt x="2215" y="4430"/>
                  </a:lnTo>
                  <a:lnTo>
                    <a:pt x="2358" y="4037"/>
                  </a:lnTo>
                  <a:cubicBezTo>
                    <a:pt x="2512" y="4025"/>
                    <a:pt x="2655" y="3989"/>
                    <a:pt x="2798" y="3942"/>
                  </a:cubicBezTo>
                  <a:lnTo>
                    <a:pt x="3084" y="4227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394"/>
                    <a:pt x="3691" y="3275"/>
                  </a:cubicBezTo>
                  <a:lnTo>
                    <a:pt x="4084" y="3346"/>
                  </a:lnTo>
                  <a:lnTo>
                    <a:pt x="4286" y="2930"/>
                  </a:lnTo>
                  <a:lnTo>
                    <a:pt x="3965" y="2668"/>
                  </a:lnTo>
                  <a:cubicBezTo>
                    <a:pt x="4001" y="2525"/>
                    <a:pt x="4024" y="2370"/>
                    <a:pt x="4024" y="2227"/>
                  </a:cubicBezTo>
                  <a:lnTo>
                    <a:pt x="4405" y="2049"/>
                  </a:lnTo>
                  <a:lnTo>
                    <a:pt x="4322" y="1596"/>
                  </a:lnTo>
                  <a:lnTo>
                    <a:pt x="3905" y="1572"/>
                  </a:lnTo>
                  <a:cubicBezTo>
                    <a:pt x="3846" y="1429"/>
                    <a:pt x="3774" y="1298"/>
                    <a:pt x="3691" y="1179"/>
                  </a:cubicBezTo>
                  <a:lnTo>
                    <a:pt x="3905" y="810"/>
                  </a:lnTo>
                  <a:lnTo>
                    <a:pt x="3584" y="489"/>
                  </a:lnTo>
                  <a:lnTo>
                    <a:pt x="3215" y="703"/>
                  </a:lnTo>
                  <a:cubicBezTo>
                    <a:pt x="3012" y="560"/>
                    <a:pt x="2774" y="465"/>
                    <a:pt x="2524" y="417"/>
                  </a:cubicBezTo>
                  <a:lnTo>
                    <a:pt x="2417" y="1"/>
                  </a:lnTo>
                  <a:lnTo>
                    <a:pt x="1965" y="1"/>
                  </a:lnTo>
                  <a:lnTo>
                    <a:pt x="1858" y="417"/>
                  </a:lnTo>
                  <a:cubicBezTo>
                    <a:pt x="1715" y="453"/>
                    <a:pt x="1572" y="489"/>
                    <a:pt x="1441" y="548"/>
                  </a:cubicBezTo>
                  <a:lnTo>
                    <a:pt x="1107" y="263"/>
                  </a:lnTo>
                  <a:lnTo>
                    <a:pt x="738" y="536"/>
                  </a:lnTo>
                  <a:lnTo>
                    <a:pt x="786" y="655"/>
                  </a:lnTo>
                  <a:moveTo>
                    <a:pt x="3322" y="2453"/>
                  </a:moveTo>
                  <a:cubicBezTo>
                    <a:pt x="3298" y="2525"/>
                    <a:pt x="3274" y="2596"/>
                    <a:pt x="3251" y="2668"/>
                  </a:cubicBezTo>
                  <a:moveTo>
                    <a:pt x="3155" y="2834"/>
                  </a:moveTo>
                  <a:cubicBezTo>
                    <a:pt x="2822" y="3370"/>
                    <a:pt x="2108" y="3525"/>
                    <a:pt x="1584" y="3180"/>
                  </a:cubicBezTo>
                  <a:cubicBezTo>
                    <a:pt x="1048" y="2846"/>
                    <a:pt x="893" y="2132"/>
                    <a:pt x="1227" y="1608"/>
                  </a:cubicBezTo>
                  <a:cubicBezTo>
                    <a:pt x="1572" y="1072"/>
                    <a:pt x="2274" y="917"/>
                    <a:pt x="2810" y="1251"/>
                  </a:cubicBezTo>
                  <a:cubicBezTo>
                    <a:pt x="3143" y="1465"/>
                    <a:pt x="3334" y="1822"/>
                    <a:pt x="3334" y="2215"/>
                  </a:cubicBezTo>
                  <a:lnTo>
                    <a:pt x="3334" y="2299"/>
                  </a:ln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6166414" y="2812826"/>
              <a:ext cx="580383" cy="582922"/>
            </a:xfrm>
            <a:custGeom>
              <a:avLst/>
              <a:gdLst/>
              <a:ahLst/>
              <a:cxnLst/>
              <a:rect l="l" t="t" r="r" b="b"/>
              <a:pathLst>
                <a:path w="8228" h="8264" fill="none" extrusionOk="0">
                  <a:moveTo>
                    <a:pt x="1477" y="6287"/>
                  </a:moveTo>
                  <a:lnTo>
                    <a:pt x="1132" y="7001"/>
                  </a:lnTo>
                  <a:lnTo>
                    <a:pt x="1786" y="7549"/>
                  </a:lnTo>
                  <a:lnTo>
                    <a:pt x="2417" y="7097"/>
                  </a:lnTo>
                  <a:cubicBezTo>
                    <a:pt x="2667" y="7239"/>
                    <a:pt x="2917" y="7347"/>
                    <a:pt x="3191" y="7418"/>
                  </a:cubicBezTo>
                  <a:lnTo>
                    <a:pt x="3310" y="8192"/>
                  </a:lnTo>
                  <a:lnTo>
                    <a:pt x="4168" y="8263"/>
                  </a:lnTo>
                  <a:lnTo>
                    <a:pt x="4430" y="7537"/>
                  </a:lnTo>
                  <a:cubicBezTo>
                    <a:pt x="4715" y="7513"/>
                    <a:pt x="4989" y="7454"/>
                    <a:pt x="5251" y="7359"/>
                  </a:cubicBezTo>
                  <a:lnTo>
                    <a:pt x="5787" y="7906"/>
                  </a:lnTo>
                  <a:lnTo>
                    <a:pt x="6537" y="7478"/>
                  </a:lnTo>
                  <a:lnTo>
                    <a:pt x="6323" y="6739"/>
                  </a:lnTo>
                  <a:cubicBezTo>
                    <a:pt x="6537" y="6549"/>
                    <a:pt x="6727" y="6346"/>
                    <a:pt x="6894" y="6108"/>
                  </a:cubicBezTo>
                  <a:lnTo>
                    <a:pt x="7656" y="6251"/>
                  </a:lnTo>
                  <a:lnTo>
                    <a:pt x="8013" y="5465"/>
                  </a:lnTo>
                  <a:lnTo>
                    <a:pt x="7418" y="4977"/>
                  </a:lnTo>
                  <a:cubicBezTo>
                    <a:pt x="7489" y="4703"/>
                    <a:pt x="7525" y="4430"/>
                    <a:pt x="7525" y="4144"/>
                  </a:cubicBezTo>
                  <a:lnTo>
                    <a:pt x="8228" y="3822"/>
                  </a:lnTo>
                  <a:lnTo>
                    <a:pt x="8085" y="2977"/>
                  </a:lnTo>
                  <a:lnTo>
                    <a:pt x="7299" y="2917"/>
                  </a:lnTo>
                  <a:cubicBezTo>
                    <a:pt x="7204" y="2656"/>
                    <a:pt x="7073" y="2417"/>
                    <a:pt x="6918" y="2179"/>
                  </a:cubicBezTo>
                  <a:lnTo>
                    <a:pt x="7311" y="1513"/>
                  </a:lnTo>
                  <a:lnTo>
                    <a:pt x="6704" y="905"/>
                  </a:lnTo>
                  <a:lnTo>
                    <a:pt x="6025" y="1310"/>
                  </a:lnTo>
                  <a:cubicBezTo>
                    <a:pt x="5632" y="1036"/>
                    <a:pt x="5192" y="858"/>
                    <a:pt x="4727" y="774"/>
                  </a:cubicBezTo>
                  <a:lnTo>
                    <a:pt x="4525" y="0"/>
                  </a:lnTo>
                  <a:lnTo>
                    <a:pt x="3668" y="0"/>
                  </a:lnTo>
                  <a:lnTo>
                    <a:pt x="3477" y="774"/>
                  </a:lnTo>
                  <a:cubicBezTo>
                    <a:pt x="3203" y="834"/>
                    <a:pt x="2953" y="917"/>
                    <a:pt x="2703" y="1024"/>
                  </a:cubicBezTo>
                  <a:lnTo>
                    <a:pt x="2084" y="489"/>
                  </a:lnTo>
                  <a:lnTo>
                    <a:pt x="1382" y="989"/>
                  </a:lnTo>
                  <a:lnTo>
                    <a:pt x="1679" y="1739"/>
                  </a:lnTo>
                  <a:cubicBezTo>
                    <a:pt x="1489" y="1941"/>
                    <a:pt x="1322" y="2155"/>
                    <a:pt x="1179" y="2382"/>
                  </a:cubicBezTo>
                  <a:lnTo>
                    <a:pt x="370" y="2298"/>
                  </a:lnTo>
                  <a:lnTo>
                    <a:pt x="84" y="3108"/>
                  </a:lnTo>
                  <a:lnTo>
                    <a:pt x="751" y="3560"/>
                  </a:lnTo>
                  <a:cubicBezTo>
                    <a:pt x="715" y="3751"/>
                    <a:pt x="703" y="3941"/>
                    <a:pt x="703" y="4132"/>
                  </a:cubicBezTo>
                  <a:cubicBezTo>
                    <a:pt x="703" y="4215"/>
                    <a:pt x="703" y="4287"/>
                    <a:pt x="715" y="4370"/>
                  </a:cubicBezTo>
                  <a:lnTo>
                    <a:pt x="0" y="4763"/>
                  </a:lnTo>
                  <a:lnTo>
                    <a:pt x="227" y="5596"/>
                  </a:lnTo>
                  <a:lnTo>
                    <a:pt x="1024" y="5584"/>
                  </a:lnTo>
                  <a:cubicBezTo>
                    <a:pt x="1108" y="5775"/>
                    <a:pt x="1215" y="5954"/>
                    <a:pt x="1334" y="6120"/>
                  </a:cubicBezTo>
                  <a:moveTo>
                    <a:pt x="3394" y="2120"/>
                  </a:moveTo>
                  <a:cubicBezTo>
                    <a:pt x="3489" y="2084"/>
                    <a:pt x="3584" y="2060"/>
                    <a:pt x="3679" y="2036"/>
                  </a:cubicBezTo>
                  <a:moveTo>
                    <a:pt x="4203" y="1989"/>
                  </a:moveTo>
                  <a:cubicBezTo>
                    <a:pt x="5382" y="2048"/>
                    <a:pt x="6299" y="3048"/>
                    <a:pt x="6251" y="4227"/>
                  </a:cubicBezTo>
                  <a:cubicBezTo>
                    <a:pt x="6192" y="5418"/>
                    <a:pt x="5192" y="6323"/>
                    <a:pt x="4013" y="6275"/>
                  </a:cubicBezTo>
                  <a:cubicBezTo>
                    <a:pt x="2822" y="6216"/>
                    <a:pt x="1917" y="5215"/>
                    <a:pt x="1965" y="4037"/>
                  </a:cubicBezTo>
                  <a:cubicBezTo>
                    <a:pt x="2001" y="3227"/>
                    <a:pt x="2501" y="2501"/>
                    <a:pt x="3239" y="2179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6986074" y="3053856"/>
              <a:ext cx="59745" cy="39572"/>
            </a:xfrm>
            <a:custGeom>
              <a:avLst/>
              <a:gdLst/>
              <a:ahLst/>
              <a:cxnLst/>
              <a:rect l="l" t="t" r="r" b="b"/>
              <a:pathLst>
                <a:path w="847" h="561" fill="none" extrusionOk="0">
                  <a:moveTo>
                    <a:pt x="846" y="560"/>
                  </a:moveTo>
                  <a:lnTo>
                    <a:pt x="1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7134770" y="2963144"/>
              <a:ext cx="16012" cy="13543"/>
            </a:xfrm>
            <a:custGeom>
              <a:avLst/>
              <a:gdLst/>
              <a:ahLst/>
              <a:cxnLst/>
              <a:rect l="l" t="t" r="r" b="b"/>
              <a:pathLst>
                <a:path w="227" h="192" fill="none" extrusionOk="0">
                  <a:moveTo>
                    <a:pt x="227" y="19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6850922" y="3287339"/>
              <a:ext cx="124358" cy="31107"/>
            </a:xfrm>
            <a:custGeom>
              <a:avLst/>
              <a:gdLst/>
              <a:ahLst/>
              <a:cxnLst/>
              <a:rect l="l" t="t" r="r" b="b"/>
              <a:pathLst>
                <a:path w="1763" h="441" fill="none" extrusionOk="0">
                  <a:moveTo>
                    <a:pt x="1762" y="441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7018875" y="2905232"/>
              <a:ext cx="987666" cy="1165703"/>
            </a:xfrm>
            <a:custGeom>
              <a:avLst/>
              <a:gdLst/>
              <a:ahLst/>
              <a:cxnLst/>
              <a:rect l="l" t="t" r="r" b="b"/>
              <a:pathLst>
                <a:path w="14002" h="16526" fill="none" extrusionOk="0">
                  <a:moveTo>
                    <a:pt x="6692" y="0"/>
                  </a:moveTo>
                  <a:lnTo>
                    <a:pt x="6620" y="0"/>
                  </a:lnTo>
                  <a:cubicBezTo>
                    <a:pt x="2846" y="72"/>
                    <a:pt x="0" y="2965"/>
                    <a:pt x="0" y="6513"/>
                  </a:cubicBezTo>
                  <a:cubicBezTo>
                    <a:pt x="0" y="7573"/>
                    <a:pt x="262" y="8620"/>
                    <a:pt x="750" y="9561"/>
                  </a:cubicBezTo>
                  <a:cubicBezTo>
                    <a:pt x="965" y="10049"/>
                    <a:pt x="1465" y="11263"/>
                    <a:pt x="1965" y="12835"/>
                  </a:cubicBezTo>
                  <a:cubicBezTo>
                    <a:pt x="2429" y="14276"/>
                    <a:pt x="2667" y="15728"/>
                    <a:pt x="2667" y="15954"/>
                  </a:cubicBezTo>
                  <a:lnTo>
                    <a:pt x="2667" y="16026"/>
                  </a:lnTo>
                  <a:cubicBezTo>
                    <a:pt x="2667" y="16288"/>
                    <a:pt x="2870" y="16514"/>
                    <a:pt x="3144" y="16526"/>
                  </a:cubicBezTo>
                  <a:lnTo>
                    <a:pt x="3155" y="16526"/>
                  </a:lnTo>
                  <a:lnTo>
                    <a:pt x="9918" y="16526"/>
                  </a:lnTo>
                  <a:cubicBezTo>
                    <a:pt x="10192" y="16526"/>
                    <a:pt x="10406" y="16312"/>
                    <a:pt x="10406" y="16038"/>
                  </a:cubicBezTo>
                  <a:lnTo>
                    <a:pt x="10406" y="16026"/>
                  </a:lnTo>
                  <a:lnTo>
                    <a:pt x="10406" y="15954"/>
                  </a:lnTo>
                  <a:cubicBezTo>
                    <a:pt x="10406" y="15728"/>
                    <a:pt x="10644" y="14276"/>
                    <a:pt x="11109" y="12835"/>
                  </a:cubicBezTo>
                  <a:cubicBezTo>
                    <a:pt x="11609" y="11263"/>
                    <a:pt x="12109" y="10049"/>
                    <a:pt x="12323" y="9561"/>
                  </a:cubicBezTo>
                  <a:cubicBezTo>
                    <a:pt x="14002" y="6382"/>
                    <a:pt x="12788" y="2441"/>
                    <a:pt x="9609" y="762"/>
                  </a:cubicBezTo>
                  <a:cubicBezTo>
                    <a:pt x="8704" y="286"/>
                    <a:pt x="7716" y="24"/>
                    <a:pt x="6703" y="0"/>
                  </a:cubicBezTo>
                  <a:lnTo>
                    <a:pt x="6692" y="0"/>
                  </a:lnTo>
                  <a:close/>
                </a:path>
              </a:pathLst>
            </a:custGeom>
            <a:noFill/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7610977" y="2963990"/>
              <a:ext cx="41194" cy="15166"/>
            </a:xfrm>
            <a:custGeom>
              <a:avLst/>
              <a:gdLst/>
              <a:ahLst/>
              <a:cxnLst/>
              <a:rect l="l" t="t" r="r" b="b"/>
              <a:pathLst>
                <a:path w="584" h="215" fill="none" extrusionOk="0">
                  <a:moveTo>
                    <a:pt x="584" y="215"/>
                  </a:moveTo>
                  <a:cubicBezTo>
                    <a:pt x="393" y="132"/>
                    <a:pt x="203" y="60"/>
                    <a:pt x="0" y="1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7684831" y="2995944"/>
              <a:ext cx="120196" cy="99952"/>
            </a:xfrm>
            <a:custGeom>
              <a:avLst/>
              <a:gdLst/>
              <a:ahLst/>
              <a:cxnLst/>
              <a:rect l="l" t="t" r="r" b="b"/>
              <a:pathLst>
                <a:path w="1704" h="1417" fill="none" extrusionOk="0">
                  <a:moveTo>
                    <a:pt x="1704" y="1417"/>
                  </a:moveTo>
                  <a:cubicBezTo>
                    <a:pt x="1704" y="1417"/>
                    <a:pt x="1168" y="572"/>
                    <a:pt x="1" y="0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7348079" y="3511581"/>
              <a:ext cx="276366" cy="556047"/>
            </a:xfrm>
            <a:custGeom>
              <a:avLst/>
              <a:gdLst/>
              <a:ahLst/>
              <a:cxnLst/>
              <a:rect l="l" t="t" r="r" b="b"/>
              <a:pathLst>
                <a:path w="3918" h="7883" fill="none" extrusionOk="0">
                  <a:moveTo>
                    <a:pt x="1441" y="4977"/>
                  </a:moveTo>
                  <a:lnTo>
                    <a:pt x="1441" y="1632"/>
                  </a:lnTo>
                  <a:cubicBezTo>
                    <a:pt x="1441" y="1632"/>
                    <a:pt x="1703" y="0"/>
                    <a:pt x="846" y="0"/>
                  </a:cubicBezTo>
                  <a:cubicBezTo>
                    <a:pt x="1" y="0"/>
                    <a:pt x="72" y="846"/>
                    <a:pt x="1048" y="1763"/>
                  </a:cubicBezTo>
                  <a:cubicBezTo>
                    <a:pt x="2025" y="2679"/>
                    <a:pt x="3525" y="1834"/>
                    <a:pt x="3715" y="1108"/>
                  </a:cubicBezTo>
                  <a:cubicBezTo>
                    <a:pt x="3918" y="393"/>
                    <a:pt x="3394" y="72"/>
                    <a:pt x="3060" y="655"/>
                  </a:cubicBezTo>
                  <a:cubicBezTo>
                    <a:pt x="2739" y="1239"/>
                    <a:pt x="3060" y="7882"/>
                    <a:pt x="3060" y="7882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7322050" y="2785951"/>
              <a:ext cx="25252" cy="80695"/>
            </a:xfrm>
            <a:custGeom>
              <a:avLst/>
              <a:gdLst/>
              <a:ahLst/>
              <a:cxnLst/>
              <a:rect l="l" t="t" r="r" b="b"/>
              <a:pathLst>
                <a:path w="358" h="1144" fill="none" extrusionOk="0">
                  <a:moveTo>
                    <a:pt x="0" y="0"/>
                  </a:moveTo>
                  <a:lnTo>
                    <a:pt x="358" y="1143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7861248" y="2960604"/>
              <a:ext cx="83164" cy="65600"/>
            </a:xfrm>
            <a:custGeom>
              <a:avLst/>
              <a:gdLst/>
              <a:ahLst/>
              <a:cxnLst/>
              <a:rect l="l" t="t" r="r" b="b"/>
              <a:pathLst>
                <a:path w="1179" h="930" fill="none" extrusionOk="0">
                  <a:moveTo>
                    <a:pt x="1179" y="1"/>
                  </a:moveTo>
                  <a:lnTo>
                    <a:pt x="0" y="93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7602583" y="2727968"/>
              <a:ext cx="31953" cy="138677"/>
            </a:xfrm>
            <a:custGeom>
              <a:avLst/>
              <a:gdLst/>
              <a:ahLst/>
              <a:cxnLst/>
              <a:rect l="l" t="t" r="r" b="b"/>
              <a:pathLst>
                <a:path w="453" h="1966" fill="none" extrusionOk="0">
                  <a:moveTo>
                    <a:pt x="453" y="1"/>
                  </a:moveTo>
                  <a:lnTo>
                    <a:pt x="0" y="1965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7216242" y="4105375"/>
              <a:ext cx="527479" cy="29414"/>
            </a:xfrm>
            <a:custGeom>
              <a:avLst/>
              <a:gdLst/>
              <a:ahLst/>
              <a:cxnLst/>
              <a:rect l="l" t="t" r="r" b="b"/>
              <a:pathLst>
                <a:path w="7478" h="41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50"/>
                  </a:lnTo>
                  <a:cubicBezTo>
                    <a:pt x="0" y="334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34"/>
                    <a:pt x="7477" y="250"/>
                  </a:cubicBezTo>
                  <a:lnTo>
                    <a:pt x="7477" y="167"/>
                  </a:lnTo>
                  <a:cubicBezTo>
                    <a:pt x="7477" y="72"/>
                    <a:pt x="7406" y="0"/>
                    <a:pt x="7311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7216242" y="417083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251"/>
                  </a:lnTo>
                  <a:cubicBezTo>
                    <a:pt x="0" y="346"/>
                    <a:pt x="72" y="418"/>
                    <a:pt x="167" y="418"/>
                  </a:cubicBezTo>
                  <a:lnTo>
                    <a:pt x="7311" y="418"/>
                  </a:lnTo>
                  <a:cubicBezTo>
                    <a:pt x="7406" y="418"/>
                    <a:pt x="7477" y="346"/>
                    <a:pt x="7477" y="251"/>
                  </a:cubicBezTo>
                  <a:lnTo>
                    <a:pt x="7477" y="168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7216242" y="423636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51"/>
                  </a:lnTo>
                  <a:cubicBezTo>
                    <a:pt x="0" y="346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46"/>
                    <a:pt x="7477" y="251"/>
                  </a:cubicBezTo>
                  <a:lnTo>
                    <a:pt x="7477" y="167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7237192" y="4301049"/>
              <a:ext cx="487203" cy="131059"/>
            </a:xfrm>
            <a:custGeom>
              <a:avLst/>
              <a:gdLst/>
              <a:ahLst/>
              <a:cxnLst/>
              <a:rect l="l" t="t" r="r" b="b"/>
              <a:pathLst>
                <a:path w="6907" h="1858" extrusionOk="0">
                  <a:moveTo>
                    <a:pt x="1" y="0"/>
                  </a:moveTo>
                  <a:lnTo>
                    <a:pt x="1049" y="1453"/>
                  </a:lnTo>
                  <a:cubicBezTo>
                    <a:pt x="1239" y="1703"/>
                    <a:pt x="1525" y="1858"/>
                    <a:pt x="1846" y="1858"/>
                  </a:cubicBezTo>
                  <a:lnTo>
                    <a:pt x="5073" y="1858"/>
                  </a:lnTo>
                  <a:cubicBezTo>
                    <a:pt x="5383" y="1858"/>
                    <a:pt x="5680" y="1703"/>
                    <a:pt x="5859" y="14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7899833" y="3151129"/>
              <a:ext cx="472107" cy="404885"/>
            </a:xfrm>
            <a:custGeom>
              <a:avLst/>
              <a:gdLst/>
              <a:ahLst/>
              <a:cxnLst/>
              <a:rect l="l" t="t" r="r" b="b"/>
              <a:pathLst>
                <a:path w="6693" h="5740" extrusionOk="0">
                  <a:moveTo>
                    <a:pt x="4841" y="1"/>
                  </a:moveTo>
                  <a:cubicBezTo>
                    <a:pt x="3809" y="1"/>
                    <a:pt x="2144" y="729"/>
                    <a:pt x="2144" y="729"/>
                  </a:cubicBezTo>
                  <a:cubicBezTo>
                    <a:pt x="2144" y="729"/>
                    <a:pt x="1477" y="1455"/>
                    <a:pt x="930" y="1824"/>
                  </a:cubicBezTo>
                  <a:cubicBezTo>
                    <a:pt x="382" y="2182"/>
                    <a:pt x="1" y="2670"/>
                    <a:pt x="501" y="2908"/>
                  </a:cubicBezTo>
                  <a:cubicBezTo>
                    <a:pt x="583" y="2949"/>
                    <a:pt x="674" y="2964"/>
                    <a:pt x="762" y="2964"/>
                  </a:cubicBezTo>
                  <a:cubicBezTo>
                    <a:pt x="882" y="2964"/>
                    <a:pt x="999" y="2936"/>
                    <a:pt x="1087" y="2908"/>
                  </a:cubicBezTo>
                  <a:lnTo>
                    <a:pt x="1087" y="2908"/>
                  </a:lnTo>
                  <a:cubicBezTo>
                    <a:pt x="882" y="3004"/>
                    <a:pt x="532" y="3224"/>
                    <a:pt x="441" y="3646"/>
                  </a:cubicBezTo>
                  <a:cubicBezTo>
                    <a:pt x="376" y="3979"/>
                    <a:pt x="748" y="4054"/>
                    <a:pt x="1097" y="4054"/>
                  </a:cubicBezTo>
                  <a:cubicBezTo>
                    <a:pt x="1384" y="4054"/>
                    <a:pt x="1656" y="4003"/>
                    <a:pt x="1656" y="4003"/>
                  </a:cubicBezTo>
                  <a:lnTo>
                    <a:pt x="1656" y="4003"/>
                  </a:lnTo>
                  <a:cubicBezTo>
                    <a:pt x="1656" y="4003"/>
                    <a:pt x="680" y="4670"/>
                    <a:pt x="989" y="4908"/>
                  </a:cubicBezTo>
                  <a:cubicBezTo>
                    <a:pt x="1107" y="5007"/>
                    <a:pt x="1274" y="5037"/>
                    <a:pt x="1450" y="5037"/>
                  </a:cubicBezTo>
                  <a:cubicBezTo>
                    <a:pt x="1719" y="5037"/>
                    <a:pt x="2012" y="4968"/>
                    <a:pt x="2192" y="4968"/>
                  </a:cubicBezTo>
                  <a:cubicBezTo>
                    <a:pt x="2501" y="4968"/>
                    <a:pt x="4013" y="4003"/>
                    <a:pt x="4382" y="4003"/>
                  </a:cubicBezTo>
                  <a:cubicBezTo>
                    <a:pt x="4752" y="4003"/>
                    <a:pt x="5478" y="4789"/>
                    <a:pt x="5478" y="5396"/>
                  </a:cubicBezTo>
                  <a:cubicBezTo>
                    <a:pt x="5478" y="5608"/>
                    <a:pt x="5596" y="5739"/>
                    <a:pt x="5754" y="5739"/>
                  </a:cubicBezTo>
                  <a:cubicBezTo>
                    <a:pt x="6049" y="5739"/>
                    <a:pt x="6484" y="5286"/>
                    <a:pt x="6561" y="4063"/>
                  </a:cubicBezTo>
                  <a:cubicBezTo>
                    <a:pt x="6692" y="2182"/>
                    <a:pt x="6204" y="610"/>
                    <a:pt x="5406" y="122"/>
                  </a:cubicBezTo>
                  <a:cubicBezTo>
                    <a:pt x="5265" y="36"/>
                    <a:pt x="5068" y="1"/>
                    <a:pt x="484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8024969" y="3268011"/>
              <a:ext cx="299925" cy="88242"/>
            </a:xfrm>
            <a:custGeom>
              <a:avLst/>
              <a:gdLst/>
              <a:ahLst/>
              <a:cxnLst/>
              <a:rect l="l" t="t" r="r" b="b"/>
              <a:pathLst>
                <a:path w="4252" h="1251" fill="none" extrusionOk="0">
                  <a:moveTo>
                    <a:pt x="1" y="1132"/>
                  </a:moveTo>
                  <a:lnTo>
                    <a:pt x="2418" y="227"/>
                  </a:lnTo>
                  <a:cubicBezTo>
                    <a:pt x="2418" y="227"/>
                    <a:pt x="3489" y="1"/>
                    <a:pt x="4251" y="125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8055230" y="3369658"/>
              <a:ext cx="265433" cy="80695"/>
            </a:xfrm>
            <a:custGeom>
              <a:avLst/>
              <a:gdLst/>
              <a:ahLst/>
              <a:cxnLst/>
              <a:rect l="l" t="t" r="r" b="b"/>
              <a:pathLst>
                <a:path w="3763" h="1144" fill="none" extrusionOk="0">
                  <a:moveTo>
                    <a:pt x="1" y="417"/>
                  </a:moveTo>
                  <a:lnTo>
                    <a:pt x="2179" y="60"/>
                  </a:lnTo>
                  <a:cubicBezTo>
                    <a:pt x="2179" y="60"/>
                    <a:pt x="3156" y="0"/>
                    <a:pt x="3763" y="114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7977990" y="3095545"/>
              <a:ext cx="692890" cy="1098904"/>
            </a:xfrm>
            <a:custGeom>
              <a:avLst/>
              <a:gdLst/>
              <a:ahLst/>
              <a:cxnLst/>
              <a:rect l="l" t="t" r="r" b="b"/>
              <a:pathLst>
                <a:path w="9823" h="15579" extrusionOk="0">
                  <a:moveTo>
                    <a:pt x="4317" y="0"/>
                  </a:moveTo>
                  <a:cubicBezTo>
                    <a:pt x="4282" y="0"/>
                    <a:pt x="4248" y="2"/>
                    <a:pt x="4215" y="5"/>
                  </a:cubicBezTo>
                  <a:cubicBezTo>
                    <a:pt x="3596" y="64"/>
                    <a:pt x="1941" y="243"/>
                    <a:pt x="1274" y="731"/>
                  </a:cubicBezTo>
                  <a:cubicBezTo>
                    <a:pt x="607" y="1219"/>
                    <a:pt x="0" y="1815"/>
                    <a:pt x="607" y="2005"/>
                  </a:cubicBezTo>
                  <a:cubicBezTo>
                    <a:pt x="712" y="2036"/>
                    <a:pt x="823" y="2049"/>
                    <a:pt x="940" y="2049"/>
                  </a:cubicBezTo>
                  <a:cubicBezTo>
                    <a:pt x="1652" y="2049"/>
                    <a:pt x="2556" y="1554"/>
                    <a:pt x="3277" y="1554"/>
                  </a:cubicBezTo>
                  <a:cubicBezTo>
                    <a:pt x="3579" y="1554"/>
                    <a:pt x="3849" y="1641"/>
                    <a:pt x="4060" y="1886"/>
                  </a:cubicBezTo>
                  <a:cubicBezTo>
                    <a:pt x="4417" y="2315"/>
                    <a:pt x="4846" y="4184"/>
                    <a:pt x="4906" y="4422"/>
                  </a:cubicBezTo>
                  <a:cubicBezTo>
                    <a:pt x="4906" y="4422"/>
                    <a:pt x="4608" y="5577"/>
                    <a:pt x="3763" y="5756"/>
                  </a:cubicBezTo>
                  <a:lnTo>
                    <a:pt x="2120" y="6125"/>
                  </a:lnTo>
                  <a:lnTo>
                    <a:pt x="3096" y="10006"/>
                  </a:lnTo>
                  <a:cubicBezTo>
                    <a:pt x="3096" y="10006"/>
                    <a:pt x="3941" y="11697"/>
                    <a:pt x="4179" y="12423"/>
                  </a:cubicBezTo>
                  <a:cubicBezTo>
                    <a:pt x="4429" y="13149"/>
                    <a:pt x="6906" y="15578"/>
                    <a:pt x="6906" y="15578"/>
                  </a:cubicBezTo>
                  <a:lnTo>
                    <a:pt x="9823" y="12792"/>
                  </a:lnTo>
                  <a:cubicBezTo>
                    <a:pt x="9823" y="12792"/>
                    <a:pt x="8489" y="11209"/>
                    <a:pt x="8430" y="10851"/>
                  </a:cubicBezTo>
                  <a:cubicBezTo>
                    <a:pt x="8370" y="10482"/>
                    <a:pt x="8120" y="6244"/>
                    <a:pt x="8120" y="5637"/>
                  </a:cubicBezTo>
                  <a:cubicBezTo>
                    <a:pt x="8120" y="5029"/>
                    <a:pt x="6906" y="3577"/>
                    <a:pt x="6906" y="3577"/>
                  </a:cubicBezTo>
                  <a:cubicBezTo>
                    <a:pt x="6906" y="3577"/>
                    <a:pt x="6418" y="2862"/>
                    <a:pt x="6168" y="1648"/>
                  </a:cubicBezTo>
                  <a:cubicBezTo>
                    <a:pt x="5942" y="499"/>
                    <a:pt x="4939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7977990" y="3091665"/>
              <a:ext cx="692890" cy="1102783"/>
            </a:xfrm>
            <a:custGeom>
              <a:avLst/>
              <a:gdLst/>
              <a:ahLst/>
              <a:cxnLst/>
              <a:rect l="l" t="t" r="r" b="b"/>
              <a:pathLst>
                <a:path w="9823" h="15634" fill="none" extrusionOk="0">
                  <a:moveTo>
                    <a:pt x="3763" y="5811"/>
                  </a:moveTo>
                  <a:lnTo>
                    <a:pt x="2120" y="6180"/>
                  </a:lnTo>
                  <a:lnTo>
                    <a:pt x="3096" y="10061"/>
                  </a:lnTo>
                  <a:cubicBezTo>
                    <a:pt x="3096" y="10061"/>
                    <a:pt x="3941" y="11752"/>
                    <a:pt x="4179" y="12478"/>
                  </a:cubicBezTo>
                  <a:cubicBezTo>
                    <a:pt x="4429" y="13204"/>
                    <a:pt x="6906" y="15633"/>
                    <a:pt x="6906" y="15633"/>
                  </a:cubicBezTo>
                  <a:lnTo>
                    <a:pt x="9823" y="12847"/>
                  </a:lnTo>
                  <a:cubicBezTo>
                    <a:pt x="9823" y="12847"/>
                    <a:pt x="8489" y="11264"/>
                    <a:pt x="8430" y="10906"/>
                  </a:cubicBezTo>
                  <a:cubicBezTo>
                    <a:pt x="8370" y="10537"/>
                    <a:pt x="8120" y="6299"/>
                    <a:pt x="8120" y="5692"/>
                  </a:cubicBezTo>
                  <a:cubicBezTo>
                    <a:pt x="8120" y="5084"/>
                    <a:pt x="6906" y="3632"/>
                    <a:pt x="6906" y="3632"/>
                  </a:cubicBezTo>
                  <a:cubicBezTo>
                    <a:pt x="6906" y="3632"/>
                    <a:pt x="6418" y="2917"/>
                    <a:pt x="6168" y="1703"/>
                  </a:cubicBezTo>
                  <a:cubicBezTo>
                    <a:pt x="5930" y="488"/>
                    <a:pt x="4822" y="0"/>
                    <a:pt x="4215" y="60"/>
                  </a:cubicBezTo>
                  <a:cubicBezTo>
                    <a:pt x="3596" y="119"/>
                    <a:pt x="1941" y="298"/>
                    <a:pt x="1274" y="786"/>
                  </a:cubicBezTo>
                  <a:cubicBezTo>
                    <a:pt x="607" y="1274"/>
                    <a:pt x="0" y="1870"/>
                    <a:pt x="607" y="2060"/>
                  </a:cubicBezTo>
                  <a:cubicBezTo>
                    <a:pt x="1619" y="2358"/>
                    <a:pt x="3263" y="1012"/>
                    <a:pt x="4060" y="1941"/>
                  </a:cubicBezTo>
                  <a:cubicBezTo>
                    <a:pt x="4417" y="2370"/>
                    <a:pt x="4846" y="4239"/>
                    <a:pt x="4906" y="4477"/>
                  </a:cubicBezTo>
                  <a:cubicBezTo>
                    <a:pt x="4906" y="4477"/>
                    <a:pt x="4608" y="5632"/>
                    <a:pt x="3763" y="5811"/>
                  </a:cubicBezTo>
                  <a:lnTo>
                    <a:pt x="3763" y="581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7809191" y="3101893"/>
              <a:ext cx="35339" cy="28215"/>
            </a:xfrm>
            <a:custGeom>
              <a:avLst/>
              <a:gdLst/>
              <a:ahLst/>
              <a:cxnLst/>
              <a:rect l="l" t="t" r="r" b="b"/>
              <a:pathLst>
                <a:path w="501" h="400" extrusionOk="0">
                  <a:moveTo>
                    <a:pt x="127" y="0"/>
                  </a:moveTo>
                  <a:cubicBezTo>
                    <a:pt x="97" y="0"/>
                    <a:pt x="68" y="13"/>
                    <a:pt x="48" y="34"/>
                  </a:cubicBezTo>
                  <a:cubicBezTo>
                    <a:pt x="48" y="46"/>
                    <a:pt x="48" y="46"/>
                    <a:pt x="36" y="46"/>
                  </a:cubicBezTo>
                  <a:cubicBezTo>
                    <a:pt x="0" y="105"/>
                    <a:pt x="12" y="165"/>
                    <a:pt x="71" y="201"/>
                  </a:cubicBezTo>
                  <a:lnTo>
                    <a:pt x="310" y="379"/>
                  </a:lnTo>
                  <a:cubicBezTo>
                    <a:pt x="332" y="393"/>
                    <a:pt x="356" y="399"/>
                    <a:pt x="379" y="399"/>
                  </a:cubicBezTo>
                  <a:cubicBezTo>
                    <a:pt x="418" y="399"/>
                    <a:pt x="454" y="381"/>
                    <a:pt x="476" y="343"/>
                  </a:cubicBezTo>
                  <a:cubicBezTo>
                    <a:pt x="500" y="296"/>
                    <a:pt x="488" y="224"/>
                    <a:pt x="441" y="189"/>
                  </a:cubicBezTo>
                  <a:lnTo>
                    <a:pt x="191" y="22"/>
                  </a:lnTo>
                  <a:cubicBezTo>
                    <a:pt x="171" y="7"/>
                    <a:pt x="14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7825132" y="3112756"/>
              <a:ext cx="647534" cy="462726"/>
            </a:xfrm>
            <a:custGeom>
              <a:avLst/>
              <a:gdLst/>
              <a:ahLst/>
              <a:cxnLst/>
              <a:rect l="l" t="t" r="r" b="b"/>
              <a:pathLst>
                <a:path w="9180" h="6560" extrusionOk="0">
                  <a:moveTo>
                    <a:pt x="291" y="1"/>
                  </a:moveTo>
                  <a:cubicBezTo>
                    <a:pt x="222" y="1"/>
                    <a:pt x="155" y="28"/>
                    <a:pt x="107" y="82"/>
                  </a:cubicBezTo>
                  <a:cubicBezTo>
                    <a:pt x="96" y="94"/>
                    <a:pt x="96" y="106"/>
                    <a:pt x="84" y="118"/>
                  </a:cubicBezTo>
                  <a:cubicBezTo>
                    <a:pt x="0" y="237"/>
                    <a:pt x="36" y="392"/>
                    <a:pt x="155" y="475"/>
                  </a:cubicBezTo>
                  <a:lnTo>
                    <a:pt x="750" y="999"/>
                  </a:lnTo>
                  <a:lnTo>
                    <a:pt x="8156" y="6452"/>
                  </a:lnTo>
                  <a:cubicBezTo>
                    <a:pt x="8260" y="6525"/>
                    <a:pt x="8378" y="6559"/>
                    <a:pt x="8494" y="6559"/>
                  </a:cubicBezTo>
                  <a:cubicBezTo>
                    <a:pt x="8685" y="6559"/>
                    <a:pt x="8871" y="6467"/>
                    <a:pt x="8989" y="6297"/>
                  </a:cubicBezTo>
                  <a:cubicBezTo>
                    <a:pt x="9180" y="6024"/>
                    <a:pt x="9120" y="5654"/>
                    <a:pt x="8847" y="5464"/>
                  </a:cubicBezTo>
                  <a:lnTo>
                    <a:pt x="1215" y="451"/>
                  </a:lnTo>
                  <a:lnTo>
                    <a:pt x="441" y="47"/>
                  </a:lnTo>
                  <a:cubicBezTo>
                    <a:pt x="395" y="16"/>
                    <a:pt x="342" y="1"/>
                    <a:pt x="29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8250904" y="3395686"/>
              <a:ext cx="221770" cy="179800"/>
            </a:xfrm>
            <a:custGeom>
              <a:avLst/>
              <a:gdLst/>
              <a:ahLst/>
              <a:cxnLst/>
              <a:rect l="l" t="t" r="r" b="b"/>
              <a:pathLst>
                <a:path w="3144" h="2549" extrusionOk="0">
                  <a:moveTo>
                    <a:pt x="608" y="0"/>
                  </a:moveTo>
                  <a:cubicBezTo>
                    <a:pt x="263" y="108"/>
                    <a:pt x="13" y="417"/>
                    <a:pt x="1" y="786"/>
                  </a:cubicBezTo>
                  <a:cubicBezTo>
                    <a:pt x="1" y="822"/>
                    <a:pt x="13" y="858"/>
                    <a:pt x="13" y="893"/>
                  </a:cubicBezTo>
                  <a:lnTo>
                    <a:pt x="2120" y="2441"/>
                  </a:lnTo>
                  <a:cubicBezTo>
                    <a:pt x="2224" y="2514"/>
                    <a:pt x="2342" y="2548"/>
                    <a:pt x="2458" y="2548"/>
                  </a:cubicBezTo>
                  <a:cubicBezTo>
                    <a:pt x="2649" y="2548"/>
                    <a:pt x="2835" y="2456"/>
                    <a:pt x="2953" y="2286"/>
                  </a:cubicBezTo>
                  <a:cubicBezTo>
                    <a:pt x="3144" y="2013"/>
                    <a:pt x="3084" y="1643"/>
                    <a:pt x="2811" y="145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7978836" y="3251929"/>
              <a:ext cx="294847" cy="719976"/>
            </a:xfrm>
            <a:custGeom>
              <a:avLst/>
              <a:gdLst/>
              <a:ahLst/>
              <a:cxnLst/>
              <a:rect l="l" t="t" r="r" b="b"/>
              <a:pathLst>
                <a:path w="4180" h="10207" extrusionOk="0">
                  <a:moveTo>
                    <a:pt x="518" y="1"/>
                  </a:moveTo>
                  <a:cubicBezTo>
                    <a:pt x="220" y="1"/>
                    <a:pt x="0" y="270"/>
                    <a:pt x="0" y="753"/>
                  </a:cubicBezTo>
                  <a:cubicBezTo>
                    <a:pt x="0" y="1669"/>
                    <a:pt x="238" y="2538"/>
                    <a:pt x="595" y="3622"/>
                  </a:cubicBezTo>
                  <a:cubicBezTo>
                    <a:pt x="965" y="4705"/>
                    <a:pt x="1941" y="5789"/>
                    <a:pt x="2298" y="6265"/>
                  </a:cubicBezTo>
                  <a:cubicBezTo>
                    <a:pt x="2655" y="6753"/>
                    <a:pt x="3512" y="9242"/>
                    <a:pt x="4179" y="10206"/>
                  </a:cubicBezTo>
                  <a:lnTo>
                    <a:pt x="4179" y="3539"/>
                  </a:lnTo>
                  <a:cubicBezTo>
                    <a:pt x="4047" y="3564"/>
                    <a:pt x="3923" y="3576"/>
                    <a:pt x="3809" y="3576"/>
                  </a:cubicBezTo>
                  <a:cubicBezTo>
                    <a:pt x="3079" y="3576"/>
                    <a:pt x="2715" y="3122"/>
                    <a:pt x="2715" y="3122"/>
                  </a:cubicBezTo>
                  <a:cubicBezTo>
                    <a:pt x="2715" y="3122"/>
                    <a:pt x="1988" y="1634"/>
                    <a:pt x="1381" y="657"/>
                  </a:cubicBezTo>
                  <a:cubicBezTo>
                    <a:pt x="1098" y="207"/>
                    <a:pt x="778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7978836" y="3230203"/>
              <a:ext cx="294847" cy="741702"/>
            </a:xfrm>
            <a:custGeom>
              <a:avLst/>
              <a:gdLst/>
              <a:ahLst/>
              <a:cxnLst/>
              <a:rect l="l" t="t" r="r" b="b"/>
              <a:pathLst>
                <a:path w="4180" h="10515" fill="none" extrusionOk="0">
                  <a:moveTo>
                    <a:pt x="4179" y="10514"/>
                  </a:moveTo>
                  <a:cubicBezTo>
                    <a:pt x="3512" y="9550"/>
                    <a:pt x="2655" y="7061"/>
                    <a:pt x="2298" y="6573"/>
                  </a:cubicBezTo>
                  <a:cubicBezTo>
                    <a:pt x="1941" y="6097"/>
                    <a:pt x="965" y="5013"/>
                    <a:pt x="595" y="3930"/>
                  </a:cubicBezTo>
                  <a:cubicBezTo>
                    <a:pt x="238" y="2846"/>
                    <a:pt x="0" y="1977"/>
                    <a:pt x="0" y="1061"/>
                  </a:cubicBezTo>
                  <a:cubicBezTo>
                    <a:pt x="0" y="156"/>
                    <a:pt x="774" y="1"/>
                    <a:pt x="1381" y="965"/>
                  </a:cubicBezTo>
                  <a:cubicBezTo>
                    <a:pt x="1988" y="1942"/>
                    <a:pt x="2715" y="3430"/>
                    <a:pt x="2715" y="3430"/>
                  </a:cubicBezTo>
                  <a:cubicBezTo>
                    <a:pt x="2715" y="3430"/>
                    <a:pt x="3203" y="4037"/>
                    <a:pt x="4179" y="384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7965363" y="3261875"/>
              <a:ext cx="80695" cy="90217"/>
            </a:xfrm>
            <a:custGeom>
              <a:avLst/>
              <a:gdLst/>
              <a:ahLst/>
              <a:cxnLst/>
              <a:rect l="l" t="t" r="r" b="b"/>
              <a:pathLst>
                <a:path w="1144" h="1279" extrusionOk="0">
                  <a:moveTo>
                    <a:pt x="579" y="1"/>
                  </a:moveTo>
                  <a:cubicBezTo>
                    <a:pt x="561" y="1"/>
                    <a:pt x="543" y="2"/>
                    <a:pt x="524" y="4"/>
                  </a:cubicBezTo>
                  <a:cubicBezTo>
                    <a:pt x="429" y="16"/>
                    <a:pt x="334" y="64"/>
                    <a:pt x="274" y="135"/>
                  </a:cubicBezTo>
                  <a:cubicBezTo>
                    <a:pt x="1" y="409"/>
                    <a:pt x="310" y="1278"/>
                    <a:pt x="310" y="1278"/>
                  </a:cubicBezTo>
                  <a:cubicBezTo>
                    <a:pt x="429" y="1088"/>
                    <a:pt x="584" y="933"/>
                    <a:pt x="775" y="826"/>
                  </a:cubicBezTo>
                  <a:cubicBezTo>
                    <a:pt x="1108" y="635"/>
                    <a:pt x="1144" y="635"/>
                    <a:pt x="1144" y="635"/>
                  </a:cubicBezTo>
                  <a:lnTo>
                    <a:pt x="941" y="231"/>
                  </a:lnTo>
                  <a:cubicBezTo>
                    <a:pt x="877" y="92"/>
                    <a:pt x="736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8345003" y="3910477"/>
              <a:ext cx="377164" cy="339356"/>
            </a:xfrm>
            <a:custGeom>
              <a:avLst/>
              <a:gdLst/>
              <a:ahLst/>
              <a:cxnLst/>
              <a:rect l="l" t="t" r="r" b="b"/>
              <a:pathLst>
                <a:path w="5347" h="4811" extrusionOk="0">
                  <a:moveTo>
                    <a:pt x="3977" y="1"/>
                  </a:moveTo>
                  <a:cubicBezTo>
                    <a:pt x="3977" y="1"/>
                    <a:pt x="2381" y="477"/>
                    <a:pt x="1548" y="1311"/>
                  </a:cubicBezTo>
                  <a:cubicBezTo>
                    <a:pt x="988" y="1870"/>
                    <a:pt x="476" y="2465"/>
                    <a:pt x="0" y="3085"/>
                  </a:cubicBezTo>
                  <a:lnTo>
                    <a:pt x="1489" y="4811"/>
                  </a:lnTo>
                  <a:cubicBezTo>
                    <a:pt x="1489" y="4811"/>
                    <a:pt x="2739" y="3382"/>
                    <a:pt x="3572" y="2727"/>
                  </a:cubicBezTo>
                  <a:cubicBezTo>
                    <a:pt x="4132" y="2299"/>
                    <a:pt x="4727" y="1894"/>
                    <a:pt x="5346" y="1537"/>
                  </a:cubicBezTo>
                  <a:lnTo>
                    <a:pt x="397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extrusionOk="0">
                  <a:moveTo>
                    <a:pt x="4525" y="1"/>
                  </a:moveTo>
                  <a:cubicBezTo>
                    <a:pt x="4525" y="1"/>
                    <a:pt x="3215" y="239"/>
                    <a:pt x="2203" y="1120"/>
                  </a:cubicBezTo>
                  <a:cubicBezTo>
                    <a:pt x="1191" y="2013"/>
                    <a:pt x="0" y="3799"/>
                    <a:pt x="0" y="3799"/>
                  </a:cubicBezTo>
                  <a:lnTo>
                    <a:pt x="4703" y="11347"/>
                  </a:lnTo>
                  <a:lnTo>
                    <a:pt x="10394" y="5632"/>
                  </a:lnTo>
                  <a:lnTo>
                    <a:pt x="45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fill="none" extrusionOk="0">
                  <a:moveTo>
                    <a:pt x="4703" y="11347"/>
                  </a:moveTo>
                  <a:lnTo>
                    <a:pt x="0" y="3799"/>
                  </a:lnTo>
                  <a:cubicBezTo>
                    <a:pt x="0" y="3799"/>
                    <a:pt x="1191" y="2013"/>
                    <a:pt x="2203" y="1120"/>
                  </a:cubicBezTo>
                  <a:cubicBezTo>
                    <a:pt x="3215" y="239"/>
                    <a:pt x="4525" y="1"/>
                    <a:pt x="4525" y="1"/>
                  </a:cubicBezTo>
                  <a:lnTo>
                    <a:pt x="10394" y="5632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8093039" y="3433495"/>
              <a:ext cx="6772" cy="917"/>
            </a:xfrm>
            <a:custGeom>
              <a:avLst/>
              <a:gdLst/>
              <a:ahLst/>
              <a:cxnLst/>
              <a:rect l="l" t="t" r="r" b="b"/>
              <a:pathLst>
                <a:path w="96" h="13" fill="none" extrusionOk="0">
                  <a:moveTo>
                    <a:pt x="0" y="12"/>
                  </a:moveTo>
                  <a:lnTo>
                    <a:pt x="96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8028355" y="3435964"/>
              <a:ext cx="51281" cy="33717"/>
            </a:xfrm>
            <a:custGeom>
              <a:avLst/>
              <a:gdLst/>
              <a:ahLst/>
              <a:cxnLst/>
              <a:rect l="l" t="t" r="r" b="b"/>
              <a:pathLst>
                <a:path w="727" h="478" fill="none" extrusionOk="0">
                  <a:moveTo>
                    <a:pt x="1" y="477"/>
                  </a:moveTo>
                  <a:cubicBezTo>
                    <a:pt x="1" y="477"/>
                    <a:pt x="60" y="144"/>
                    <a:pt x="727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8043450" y="3452823"/>
              <a:ext cx="36186" cy="23560"/>
            </a:xfrm>
            <a:custGeom>
              <a:avLst/>
              <a:gdLst/>
              <a:ahLst/>
              <a:cxnLst/>
              <a:rect l="l" t="t" r="r" b="b"/>
              <a:pathLst>
                <a:path w="513" h="334" fill="none" extrusionOk="0">
                  <a:moveTo>
                    <a:pt x="513" y="0"/>
                  </a:moveTo>
                  <a:cubicBezTo>
                    <a:pt x="513" y="0"/>
                    <a:pt x="465" y="143"/>
                    <a:pt x="1" y="33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8032587" y="3421715"/>
              <a:ext cx="46202" cy="18551"/>
            </a:xfrm>
            <a:custGeom>
              <a:avLst/>
              <a:gdLst/>
              <a:ahLst/>
              <a:cxnLst/>
              <a:rect l="l" t="t" r="r" b="b"/>
              <a:pathLst>
                <a:path w="655" h="263" fill="none" extrusionOk="0">
                  <a:moveTo>
                    <a:pt x="655" y="0"/>
                  </a:moveTo>
                  <a:cubicBezTo>
                    <a:pt x="417" y="36"/>
                    <a:pt x="191" y="120"/>
                    <a:pt x="0" y="26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6863478" y="2261567"/>
              <a:ext cx="464489" cy="459058"/>
            </a:xfrm>
            <a:custGeom>
              <a:avLst/>
              <a:gdLst/>
              <a:ahLst/>
              <a:cxnLst/>
              <a:rect l="l" t="t" r="r" b="b"/>
              <a:pathLst>
                <a:path w="6585" h="6508" extrusionOk="0">
                  <a:moveTo>
                    <a:pt x="3877" y="1"/>
                  </a:moveTo>
                  <a:cubicBezTo>
                    <a:pt x="3561" y="1"/>
                    <a:pt x="3099" y="144"/>
                    <a:pt x="2501" y="553"/>
                  </a:cubicBezTo>
                  <a:cubicBezTo>
                    <a:pt x="941" y="1600"/>
                    <a:pt x="1" y="2958"/>
                    <a:pt x="96" y="3886"/>
                  </a:cubicBezTo>
                  <a:cubicBezTo>
                    <a:pt x="191" y="4803"/>
                    <a:pt x="2572" y="6089"/>
                    <a:pt x="2572" y="6089"/>
                  </a:cubicBezTo>
                  <a:cubicBezTo>
                    <a:pt x="2572" y="6089"/>
                    <a:pt x="3561" y="6172"/>
                    <a:pt x="4180" y="6375"/>
                  </a:cubicBezTo>
                  <a:cubicBezTo>
                    <a:pt x="4418" y="6457"/>
                    <a:pt x="4656" y="6508"/>
                    <a:pt x="4852" y="6508"/>
                  </a:cubicBezTo>
                  <a:cubicBezTo>
                    <a:pt x="5166" y="6508"/>
                    <a:pt x="5372" y="6378"/>
                    <a:pt x="5299" y="6041"/>
                  </a:cubicBezTo>
                  <a:cubicBezTo>
                    <a:pt x="5262" y="5843"/>
                    <a:pt x="5084" y="5685"/>
                    <a:pt x="4954" y="5593"/>
                  </a:cubicBezTo>
                  <a:lnTo>
                    <a:pt x="4954" y="5593"/>
                  </a:lnTo>
                  <a:cubicBezTo>
                    <a:pt x="5081" y="5660"/>
                    <a:pt x="5283" y="5742"/>
                    <a:pt x="5513" y="5742"/>
                  </a:cubicBezTo>
                  <a:cubicBezTo>
                    <a:pt x="5642" y="5742"/>
                    <a:pt x="5780" y="5716"/>
                    <a:pt x="5918" y="5649"/>
                  </a:cubicBezTo>
                  <a:cubicBezTo>
                    <a:pt x="6466" y="5363"/>
                    <a:pt x="5454" y="4458"/>
                    <a:pt x="5454" y="4458"/>
                  </a:cubicBezTo>
                  <a:lnTo>
                    <a:pt x="5454" y="4458"/>
                  </a:lnTo>
                  <a:cubicBezTo>
                    <a:pt x="5454" y="4458"/>
                    <a:pt x="5930" y="4610"/>
                    <a:pt x="6264" y="4610"/>
                  </a:cubicBezTo>
                  <a:cubicBezTo>
                    <a:pt x="6443" y="4610"/>
                    <a:pt x="6581" y="4567"/>
                    <a:pt x="6585" y="4434"/>
                  </a:cubicBezTo>
                  <a:cubicBezTo>
                    <a:pt x="6585" y="4041"/>
                    <a:pt x="6073" y="3672"/>
                    <a:pt x="5882" y="3434"/>
                  </a:cubicBezTo>
                  <a:cubicBezTo>
                    <a:pt x="5704" y="3196"/>
                    <a:pt x="4001" y="2601"/>
                    <a:pt x="3787" y="2315"/>
                  </a:cubicBezTo>
                  <a:cubicBezTo>
                    <a:pt x="3561" y="2029"/>
                    <a:pt x="3739" y="969"/>
                    <a:pt x="4215" y="588"/>
                  </a:cubicBezTo>
                  <a:cubicBezTo>
                    <a:pt x="4508" y="362"/>
                    <a:pt x="4378" y="1"/>
                    <a:pt x="387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961738" y="2381130"/>
              <a:ext cx="214222" cy="241097"/>
            </a:xfrm>
            <a:custGeom>
              <a:avLst/>
              <a:gdLst/>
              <a:ahLst/>
              <a:cxnLst/>
              <a:rect l="l" t="t" r="r" b="b"/>
              <a:pathLst>
                <a:path w="3037" h="3418" fill="none" extrusionOk="0">
                  <a:moveTo>
                    <a:pt x="3037" y="3418"/>
                  </a:moveTo>
                  <a:lnTo>
                    <a:pt x="834" y="2072"/>
                  </a:lnTo>
                  <a:cubicBezTo>
                    <a:pt x="834" y="2072"/>
                    <a:pt x="1" y="1370"/>
                    <a:pt x="525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7037356" y="2326533"/>
              <a:ext cx="160473" cy="240251"/>
            </a:xfrm>
            <a:custGeom>
              <a:avLst/>
              <a:gdLst/>
              <a:ahLst/>
              <a:cxnLst/>
              <a:rect l="l" t="t" r="r" b="b"/>
              <a:pathLst>
                <a:path w="2275" h="3406" fill="none" extrusionOk="0">
                  <a:moveTo>
                    <a:pt x="2274" y="3406"/>
                  </a:moveTo>
                  <a:lnTo>
                    <a:pt x="643" y="1906"/>
                  </a:lnTo>
                  <a:cubicBezTo>
                    <a:pt x="643" y="1906"/>
                    <a:pt x="0" y="1179"/>
                    <a:pt x="548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6782006" y="1784867"/>
              <a:ext cx="843276" cy="943157"/>
            </a:xfrm>
            <a:custGeom>
              <a:avLst/>
              <a:gdLst/>
              <a:ahLst/>
              <a:cxnLst/>
              <a:rect l="l" t="t" r="r" b="b"/>
              <a:pathLst>
                <a:path w="11955" h="13371" extrusionOk="0">
                  <a:moveTo>
                    <a:pt x="7966" y="0"/>
                  </a:move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323" y="12987"/>
                    <a:pt x="3906" y="13370"/>
                    <a:pt x="4204" y="13370"/>
                  </a:cubicBezTo>
                  <a:cubicBezTo>
                    <a:pt x="4374" y="13370"/>
                    <a:pt x="4452" y="13246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071" y="7820"/>
                    <a:pt x="4553" y="7820"/>
                  </a:cubicBezTo>
                  <a:cubicBezTo>
                    <a:pt x="4844" y="7820"/>
                    <a:pt x="5155" y="7886"/>
                    <a:pt x="5406" y="8096"/>
                  </a:cubicBez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6782006" y="1784867"/>
              <a:ext cx="843276" cy="979272"/>
            </a:xfrm>
            <a:custGeom>
              <a:avLst/>
              <a:gdLst/>
              <a:ahLst/>
              <a:cxnLst/>
              <a:rect l="l" t="t" r="r" b="b"/>
              <a:pathLst>
                <a:path w="11955" h="13883" fill="none" extrusionOk="0">
                  <a:moveTo>
                    <a:pt x="5406" y="8096"/>
                  </a:move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608" y="13073"/>
                    <a:pt x="4597" y="13883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739" y="7537"/>
                    <a:pt x="5406" y="8096"/>
                  </a:cubicBezTo>
                  <a:lnTo>
                    <a:pt x="5406" y="809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7104509" y="2901705"/>
              <a:ext cx="17705" cy="38020"/>
            </a:xfrm>
            <a:custGeom>
              <a:avLst/>
              <a:gdLst/>
              <a:ahLst/>
              <a:cxnLst/>
              <a:rect l="l" t="t" r="r" b="b"/>
              <a:pathLst>
                <a:path w="251" h="539" extrusionOk="0">
                  <a:moveTo>
                    <a:pt x="126" y="1"/>
                  </a:moveTo>
                  <a:cubicBezTo>
                    <a:pt x="120" y="1"/>
                    <a:pt x="114" y="1"/>
                    <a:pt x="108" y="3"/>
                  </a:cubicBezTo>
                  <a:cubicBezTo>
                    <a:pt x="48" y="14"/>
                    <a:pt x="1" y="62"/>
                    <a:pt x="13" y="133"/>
                  </a:cubicBezTo>
                  <a:lnTo>
                    <a:pt x="25" y="431"/>
                  </a:lnTo>
                  <a:cubicBezTo>
                    <a:pt x="36" y="491"/>
                    <a:pt x="84" y="526"/>
                    <a:pt x="132" y="538"/>
                  </a:cubicBezTo>
                  <a:lnTo>
                    <a:pt x="144" y="538"/>
                  </a:lnTo>
                  <a:cubicBezTo>
                    <a:pt x="215" y="526"/>
                    <a:pt x="251" y="479"/>
                    <a:pt x="251" y="419"/>
                  </a:cubicBezTo>
                  <a:lnTo>
                    <a:pt x="239" y="110"/>
                  </a:lnTo>
                  <a:lnTo>
                    <a:pt x="239" y="98"/>
                  </a:lnTo>
                  <a:cubicBezTo>
                    <a:pt x="228" y="44"/>
                    <a:pt x="179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7033124" y="2150892"/>
              <a:ext cx="102562" cy="764485"/>
            </a:xfrm>
            <a:custGeom>
              <a:avLst/>
              <a:gdLst/>
              <a:ahLst/>
              <a:cxnLst/>
              <a:rect l="l" t="t" r="r" b="b"/>
              <a:pathLst>
                <a:path w="1454" h="10838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739" y="9730"/>
                  </a:lnTo>
                  <a:lnTo>
                    <a:pt x="906" y="10587"/>
                  </a:lnTo>
                  <a:cubicBezTo>
                    <a:pt x="906" y="10718"/>
                    <a:pt x="1001" y="10813"/>
                    <a:pt x="1132" y="10825"/>
                  </a:cubicBezTo>
                  <a:lnTo>
                    <a:pt x="1132" y="10837"/>
                  </a:lnTo>
                  <a:lnTo>
                    <a:pt x="1167" y="10837"/>
                  </a:lnTo>
                  <a:cubicBezTo>
                    <a:pt x="1310" y="10825"/>
                    <a:pt x="1418" y="10706"/>
                    <a:pt x="1418" y="10563"/>
                  </a:cubicBezTo>
                  <a:lnTo>
                    <a:pt x="1453" y="9765"/>
                  </a:lnTo>
                  <a:lnTo>
                    <a:pt x="1227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7033124" y="2150892"/>
              <a:ext cx="90782" cy="240815"/>
            </a:xfrm>
            <a:custGeom>
              <a:avLst/>
              <a:gdLst/>
              <a:ahLst/>
              <a:cxnLst/>
              <a:rect l="l" t="t" r="r" b="b"/>
              <a:pathLst>
                <a:path w="1287" h="3414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227" y="3253"/>
                  </a:lnTo>
                  <a:cubicBezTo>
                    <a:pt x="370" y="3360"/>
                    <a:pt x="542" y="3413"/>
                    <a:pt x="715" y="3413"/>
                  </a:cubicBezTo>
                  <a:cubicBezTo>
                    <a:pt x="888" y="3413"/>
                    <a:pt x="1060" y="3360"/>
                    <a:pt x="1203" y="3253"/>
                  </a:cubicBezTo>
                  <a:cubicBezTo>
                    <a:pt x="1239" y="3229"/>
                    <a:pt x="1263" y="3217"/>
                    <a:pt x="1287" y="3181"/>
                  </a:cubicBezTo>
                  <a:lnTo>
                    <a:pt x="1215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7085393" y="2113224"/>
              <a:ext cx="485298" cy="588142"/>
            </a:xfrm>
            <a:custGeom>
              <a:avLst/>
              <a:gdLst/>
              <a:ahLst/>
              <a:cxnLst/>
              <a:rect l="l" t="t" r="r" b="b"/>
              <a:pathLst>
                <a:path w="6880" h="8338" extrusionOk="0">
                  <a:moveTo>
                    <a:pt x="6880" y="1"/>
                  </a:moveTo>
                  <a:lnTo>
                    <a:pt x="843" y="3108"/>
                  </a:lnTo>
                  <a:cubicBezTo>
                    <a:pt x="1581" y="3763"/>
                    <a:pt x="1403" y="4513"/>
                    <a:pt x="1403" y="4513"/>
                  </a:cubicBezTo>
                  <a:cubicBezTo>
                    <a:pt x="1403" y="4513"/>
                    <a:pt x="677" y="6001"/>
                    <a:pt x="284" y="7073"/>
                  </a:cubicBezTo>
                  <a:cubicBezTo>
                    <a:pt x="0" y="7854"/>
                    <a:pt x="237" y="8338"/>
                    <a:pt x="658" y="8338"/>
                  </a:cubicBezTo>
                  <a:cubicBezTo>
                    <a:pt x="822" y="8338"/>
                    <a:pt x="1013" y="8265"/>
                    <a:pt x="1212" y="8109"/>
                  </a:cubicBezTo>
                  <a:cubicBezTo>
                    <a:pt x="1641" y="7787"/>
                    <a:pt x="1772" y="7573"/>
                    <a:pt x="2022" y="7359"/>
                  </a:cubicBezTo>
                  <a:cubicBezTo>
                    <a:pt x="2189" y="7216"/>
                    <a:pt x="2474" y="7168"/>
                    <a:pt x="2724" y="6775"/>
                  </a:cubicBezTo>
                  <a:cubicBezTo>
                    <a:pt x="3498" y="5644"/>
                    <a:pt x="4177" y="4454"/>
                    <a:pt x="4760" y="3215"/>
                  </a:cubicBezTo>
                  <a:cubicBezTo>
                    <a:pt x="5022" y="2668"/>
                    <a:pt x="6534" y="1120"/>
                    <a:pt x="6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7077634" y="2113224"/>
              <a:ext cx="493057" cy="611490"/>
            </a:xfrm>
            <a:custGeom>
              <a:avLst/>
              <a:gdLst/>
              <a:ahLst/>
              <a:cxnLst/>
              <a:rect l="l" t="t" r="r" b="b"/>
              <a:pathLst>
                <a:path w="6990" h="8669" fill="none" extrusionOk="0">
                  <a:moveTo>
                    <a:pt x="6990" y="1"/>
                  </a:moveTo>
                  <a:cubicBezTo>
                    <a:pt x="6644" y="1120"/>
                    <a:pt x="5132" y="2668"/>
                    <a:pt x="4870" y="3215"/>
                  </a:cubicBezTo>
                  <a:cubicBezTo>
                    <a:pt x="4287" y="4454"/>
                    <a:pt x="3608" y="5644"/>
                    <a:pt x="2834" y="6775"/>
                  </a:cubicBezTo>
                  <a:cubicBezTo>
                    <a:pt x="2584" y="7168"/>
                    <a:pt x="2299" y="7216"/>
                    <a:pt x="2132" y="7359"/>
                  </a:cubicBezTo>
                  <a:cubicBezTo>
                    <a:pt x="1882" y="7573"/>
                    <a:pt x="1751" y="7787"/>
                    <a:pt x="1322" y="8109"/>
                  </a:cubicBezTo>
                  <a:cubicBezTo>
                    <a:pt x="608" y="8668"/>
                    <a:pt x="1" y="8156"/>
                    <a:pt x="394" y="7073"/>
                  </a:cubicBezTo>
                  <a:cubicBezTo>
                    <a:pt x="787" y="6001"/>
                    <a:pt x="1513" y="4513"/>
                    <a:pt x="1513" y="4513"/>
                  </a:cubicBezTo>
                  <a:cubicBezTo>
                    <a:pt x="1513" y="4513"/>
                    <a:pt x="1691" y="3763"/>
                    <a:pt x="953" y="310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7111210" y="2630554"/>
              <a:ext cx="91628" cy="71596"/>
            </a:xfrm>
            <a:custGeom>
              <a:avLst/>
              <a:gdLst/>
              <a:ahLst/>
              <a:cxnLst/>
              <a:rect l="l" t="t" r="r" b="b"/>
              <a:pathLst>
                <a:path w="1299" h="1015" extrusionOk="0">
                  <a:moveTo>
                    <a:pt x="275" y="1"/>
                  </a:moveTo>
                  <a:lnTo>
                    <a:pt x="84" y="418"/>
                  </a:lnTo>
                  <a:cubicBezTo>
                    <a:pt x="1" y="572"/>
                    <a:pt x="25" y="763"/>
                    <a:pt x="156" y="894"/>
                  </a:cubicBezTo>
                  <a:cubicBezTo>
                    <a:pt x="227" y="953"/>
                    <a:pt x="311" y="1001"/>
                    <a:pt x="418" y="1013"/>
                  </a:cubicBezTo>
                  <a:cubicBezTo>
                    <a:pt x="429" y="1014"/>
                    <a:pt x="440" y="1015"/>
                    <a:pt x="452" y="1015"/>
                  </a:cubicBezTo>
                  <a:cubicBezTo>
                    <a:pt x="828" y="1015"/>
                    <a:pt x="1299" y="275"/>
                    <a:pt x="1299" y="275"/>
                  </a:cubicBezTo>
                  <a:lnTo>
                    <a:pt x="1299" y="275"/>
                  </a:lnTo>
                  <a:cubicBezTo>
                    <a:pt x="1253" y="280"/>
                    <a:pt x="1207" y="282"/>
                    <a:pt x="1162" y="282"/>
                  </a:cubicBezTo>
                  <a:cubicBezTo>
                    <a:pt x="985" y="282"/>
                    <a:pt x="814" y="246"/>
                    <a:pt x="644" y="179"/>
                  </a:cubicBezTo>
                  <a:cubicBezTo>
                    <a:pt x="299" y="37"/>
                    <a:pt x="275" y="1"/>
                    <a:pt x="27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extrusionOk="0">
                  <a:moveTo>
                    <a:pt x="8192" y="1"/>
                  </a:moveTo>
                  <a:lnTo>
                    <a:pt x="822" y="13"/>
                  </a:ln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fill="none" extrusionOk="0">
                  <a:moveTo>
                    <a:pt x="822" y="13"/>
                  </a:move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7601736" y="1941040"/>
              <a:ext cx="57982" cy="5805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17" y="1"/>
                  </a:moveTo>
                  <a:cubicBezTo>
                    <a:pt x="191" y="1"/>
                    <a:pt x="0" y="191"/>
                    <a:pt x="0" y="418"/>
                  </a:cubicBezTo>
                  <a:cubicBezTo>
                    <a:pt x="0" y="644"/>
                    <a:pt x="191" y="822"/>
                    <a:pt x="417" y="822"/>
                  </a:cubicBezTo>
                  <a:cubicBezTo>
                    <a:pt x="643" y="822"/>
                    <a:pt x="822" y="644"/>
                    <a:pt x="822" y="418"/>
                  </a:cubicBezTo>
                  <a:cubicBezTo>
                    <a:pt x="822" y="191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7175894" y="2560862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7190213" y="2575111"/>
              <a:ext cx="57982" cy="31178"/>
            </a:xfrm>
            <a:custGeom>
              <a:avLst/>
              <a:gdLst/>
              <a:ahLst/>
              <a:cxnLst/>
              <a:rect l="l" t="t" r="r" b="b"/>
              <a:pathLst>
                <a:path w="822" h="442" fill="none" extrusionOk="0">
                  <a:moveTo>
                    <a:pt x="822" y="275"/>
                  </a:moveTo>
                  <a:cubicBezTo>
                    <a:pt x="822" y="275"/>
                    <a:pt x="524" y="442"/>
                    <a:pt x="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7203616" y="2560862"/>
              <a:ext cx="40418" cy="18551"/>
            </a:xfrm>
            <a:custGeom>
              <a:avLst/>
              <a:gdLst/>
              <a:ahLst/>
              <a:cxnLst/>
              <a:rect l="l" t="t" r="r" b="b"/>
              <a:pathLst>
                <a:path w="573" h="263" fill="none" extrusionOk="0">
                  <a:moveTo>
                    <a:pt x="1" y="48"/>
                  </a:moveTo>
                  <a:cubicBezTo>
                    <a:pt x="1" y="48"/>
                    <a:pt x="144" y="1"/>
                    <a:pt x="572" y="26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7179280" y="2585198"/>
              <a:ext cx="42887" cy="24477"/>
            </a:xfrm>
            <a:custGeom>
              <a:avLst/>
              <a:gdLst/>
              <a:ahLst/>
              <a:cxnLst/>
              <a:rect l="l" t="t" r="r" b="b"/>
              <a:pathLst>
                <a:path w="608" h="347" fill="none" extrusionOk="0">
                  <a:moveTo>
                    <a:pt x="0" y="1"/>
                  </a:moveTo>
                  <a:cubicBezTo>
                    <a:pt x="179" y="156"/>
                    <a:pt x="381" y="275"/>
                    <a:pt x="608" y="34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6752662" y="3647297"/>
              <a:ext cx="486074" cy="458141"/>
            </a:xfrm>
            <a:custGeom>
              <a:avLst/>
              <a:gdLst/>
              <a:ahLst/>
              <a:cxnLst/>
              <a:rect l="l" t="t" r="r" b="b"/>
              <a:pathLst>
                <a:path w="6891" h="6495" extrusionOk="0">
                  <a:moveTo>
                    <a:pt x="3994" y="0"/>
                  </a:moveTo>
                  <a:cubicBezTo>
                    <a:pt x="3072" y="0"/>
                    <a:pt x="1804" y="949"/>
                    <a:pt x="810" y="2458"/>
                  </a:cubicBezTo>
                  <a:cubicBezTo>
                    <a:pt x="0" y="3686"/>
                    <a:pt x="274" y="4340"/>
                    <a:pt x="608" y="4340"/>
                  </a:cubicBezTo>
                  <a:cubicBezTo>
                    <a:pt x="702" y="4340"/>
                    <a:pt x="800" y="4288"/>
                    <a:pt x="881" y="4184"/>
                  </a:cubicBezTo>
                  <a:cubicBezTo>
                    <a:pt x="1149" y="3830"/>
                    <a:pt x="1773" y="3633"/>
                    <a:pt x="2210" y="3633"/>
                  </a:cubicBezTo>
                  <a:cubicBezTo>
                    <a:pt x="2375" y="3633"/>
                    <a:pt x="2514" y="3661"/>
                    <a:pt x="2596" y="3720"/>
                  </a:cubicBezTo>
                  <a:cubicBezTo>
                    <a:pt x="2881" y="3934"/>
                    <a:pt x="3512" y="5637"/>
                    <a:pt x="3750" y="5815"/>
                  </a:cubicBezTo>
                  <a:cubicBezTo>
                    <a:pt x="3986" y="5992"/>
                    <a:pt x="4361" y="6494"/>
                    <a:pt x="4737" y="6494"/>
                  </a:cubicBezTo>
                  <a:cubicBezTo>
                    <a:pt x="4742" y="6494"/>
                    <a:pt x="4746" y="6494"/>
                    <a:pt x="4751" y="6494"/>
                  </a:cubicBezTo>
                  <a:cubicBezTo>
                    <a:pt x="5143" y="6482"/>
                    <a:pt x="4774" y="5363"/>
                    <a:pt x="4774" y="5363"/>
                  </a:cubicBezTo>
                  <a:lnTo>
                    <a:pt x="4774" y="5363"/>
                  </a:lnTo>
                  <a:cubicBezTo>
                    <a:pt x="4774" y="5363"/>
                    <a:pt x="5334" y="5974"/>
                    <a:pt x="5704" y="5974"/>
                  </a:cubicBezTo>
                  <a:cubicBezTo>
                    <a:pt x="5807" y="5974"/>
                    <a:pt x="5896" y="5926"/>
                    <a:pt x="5953" y="5804"/>
                  </a:cubicBezTo>
                  <a:cubicBezTo>
                    <a:pt x="6138" y="5425"/>
                    <a:pt x="6002" y="5053"/>
                    <a:pt x="5895" y="4851"/>
                  </a:cubicBezTo>
                  <a:lnTo>
                    <a:pt x="5895" y="4851"/>
                  </a:lnTo>
                  <a:cubicBezTo>
                    <a:pt x="5989" y="4980"/>
                    <a:pt x="6146" y="5149"/>
                    <a:pt x="6346" y="5184"/>
                  </a:cubicBezTo>
                  <a:cubicBezTo>
                    <a:pt x="6389" y="5193"/>
                    <a:pt x="6428" y="5197"/>
                    <a:pt x="6464" y="5197"/>
                  </a:cubicBezTo>
                  <a:cubicBezTo>
                    <a:pt x="6891" y="5197"/>
                    <a:pt x="6865" y="4636"/>
                    <a:pt x="6667" y="4065"/>
                  </a:cubicBezTo>
                  <a:cubicBezTo>
                    <a:pt x="6453" y="3446"/>
                    <a:pt x="6358" y="2458"/>
                    <a:pt x="6358" y="2458"/>
                  </a:cubicBezTo>
                  <a:lnTo>
                    <a:pt x="6346" y="2458"/>
                  </a:lnTo>
                  <a:cubicBezTo>
                    <a:pt x="6346" y="2458"/>
                    <a:pt x="5024" y="100"/>
                    <a:pt x="4108" y="5"/>
                  </a:cubicBezTo>
                  <a:cubicBezTo>
                    <a:pt x="4070" y="2"/>
                    <a:pt x="4032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6889507" y="3740832"/>
              <a:ext cx="244483" cy="211754"/>
            </a:xfrm>
            <a:custGeom>
              <a:avLst/>
              <a:gdLst/>
              <a:ahLst/>
              <a:cxnLst/>
              <a:rect l="l" t="t" r="r" b="b"/>
              <a:pathLst>
                <a:path w="3466" h="3002" fill="none" extrusionOk="0">
                  <a:moveTo>
                    <a:pt x="3465" y="3001"/>
                  </a:moveTo>
                  <a:lnTo>
                    <a:pt x="2072" y="822"/>
                  </a:lnTo>
                  <a:cubicBezTo>
                    <a:pt x="2072" y="822"/>
                    <a:pt x="1370" y="1"/>
                    <a:pt x="1" y="5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6836603" y="3817295"/>
              <a:ext cx="241944" cy="157933"/>
            </a:xfrm>
            <a:custGeom>
              <a:avLst/>
              <a:gdLst/>
              <a:ahLst/>
              <a:cxnLst/>
              <a:rect l="l" t="t" r="r" b="b"/>
              <a:pathLst>
                <a:path w="3430" h="2239" fill="none" extrusionOk="0">
                  <a:moveTo>
                    <a:pt x="3430" y="2239"/>
                  </a:moveTo>
                  <a:lnTo>
                    <a:pt x="1906" y="631"/>
                  </a:lnTo>
                  <a:cubicBezTo>
                    <a:pt x="1906" y="631"/>
                    <a:pt x="1167" y="0"/>
                    <a:pt x="1" y="56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6226866" y="3572385"/>
              <a:ext cx="1016869" cy="790866"/>
            </a:xfrm>
            <a:custGeom>
              <a:avLst/>
              <a:gdLst/>
              <a:ahLst/>
              <a:cxnLst/>
              <a:rect l="l" t="t" r="r" b="b"/>
              <a:pathLst>
                <a:path w="14416" h="11212" extrusionOk="0">
                  <a:moveTo>
                    <a:pt x="10995" y="0"/>
                  </a:moveTo>
                  <a:cubicBezTo>
                    <a:pt x="10547" y="0"/>
                    <a:pt x="10053" y="144"/>
                    <a:pt x="9621" y="531"/>
                  </a:cubicBezTo>
                  <a:cubicBezTo>
                    <a:pt x="8692" y="1353"/>
                    <a:pt x="7871" y="1627"/>
                    <a:pt x="7871" y="1627"/>
                  </a:cubicBezTo>
                  <a:cubicBezTo>
                    <a:pt x="7871" y="1627"/>
                    <a:pt x="6025" y="2055"/>
                    <a:pt x="5656" y="2544"/>
                  </a:cubicBezTo>
                  <a:cubicBezTo>
                    <a:pt x="5299" y="3032"/>
                    <a:pt x="2549" y="6270"/>
                    <a:pt x="2287" y="6520"/>
                  </a:cubicBezTo>
                  <a:cubicBezTo>
                    <a:pt x="2013" y="6782"/>
                    <a:pt x="1" y="7235"/>
                    <a:pt x="1" y="7235"/>
                  </a:cubicBezTo>
                  <a:lnTo>
                    <a:pt x="644" y="11211"/>
                  </a:lnTo>
                  <a:cubicBezTo>
                    <a:pt x="644" y="11211"/>
                    <a:pt x="4085" y="10771"/>
                    <a:pt x="4716" y="10330"/>
                  </a:cubicBezTo>
                  <a:cubicBezTo>
                    <a:pt x="5347" y="9902"/>
                    <a:pt x="7049" y="9056"/>
                    <a:pt x="7049" y="9056"/>
                  </a:cubicBezTo>
                  <a:lnTo>
                    <a:pt x="10157" y="6544"/>
                  </a:lnTo>
                  <a:lnTo>
                    <a:pt x="9073" y="5270"/>
                  </a:lnTo>
                  <a:cubicBezTo>
                    <a:pt x="8502" y="4615"/>
                    <a:pt x="8954" y="3508"/>
                    <a:pt x="8954" y="3508"/>
                  </a:cubicBezTo>
                  <a:cubicBezTo>
                    <a:pt x="9145" y="3353"/>
                    <a:pt x="10621" y="2115"/>
                    <a:pt x="11169" y="1996"/>
                  </a:cubicBezTo>
                  <a:cubicBezTo>
                    <a:pt x="11240" y="1980"/>
                    <a:pt x="11308" y="1973"/>
                    <a:pt x="11374" y="1973"/>
                  </a:cubicBezTo>
                  <a:cubicBezTo>
                    <a:pt x="12422" y="1973"/>
                    <a:pt x="12929" y="3816"/>
                    <a:pt x="13848" y="4163"/>
                  </a:cubicBezTo>
                  <a:cubicBezTo>
                    <a:pt x="13914" y="4188"/>
                    <a:pt x="13971" y="4200"/>
                    <a:pt x="14020" y="4200"/>
                  </a:cubicBezTo>
                  <a:cubicBezTo>
                    <a:pt x="14415" y="4200"/>
                    <a:pt x="14297" y="3445"/>
                    <a:pt x="14086" y="2746"/>
                  </a:cubicBezTo>
                  <a:cubicBezTo>
                    <a:pt x="13848" y="1960"/>
                    <a:pt x="12621" y="817"/>
                    <a:pt x="12181" y="400"/>
                  </a:cubicBezTo>
                  <a:cubicBezTo>
                    <a:pt x="11942" y="180"/>
                    <a:pt x="11497" y="0"/>
                    <a:pt x="10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6226866" y="3551859"/>
              <a:ext cx="1018773" cy="811393"/>
            </a:xfrm>
            <a:custGeom>
              <a:avLst/>
              <a:gdLst/>
              <a:ahLst/>
              <a:cxnLst/>
              <a:rect l="l" t="t" r="r" b="b"/>
              <a:pathLst>
                <a:path w="14443" h="11503" fill="none" extrusionOk="0">
                  <a:moveTo>
                    <a:pt x="9073" y="5561"/>
                  </a:moveTo>
                  <a:lnTo>
                    <a:pt x="10157" y="6835"/>
                  </a:lnTo>
                  <a:lnTo>
                    <a:pt x="7049" y="9347"/>
                  </a:lnTo>
                  <a:cubicBezTo>
                    <a:pt x="7049" y="9347"/>
                    <a:pt x="5347" y="10193"/>
                    <a:pt x="4716" y="10621"/>
                  </a:cubicBezTo>
                  <a:cubicBezTo>
                    <a:pt x="4085" y="11062"/>
                    <a:pt x="644" y="11502"/>
                    <a:pt x="644" y="11502"/>
                  </a:cubicBezTo>
                  <a:lnTo>
                    <a:pt x="1" y="7526"/>
                  </a:lnTo>
                  <a:cubicBezTo>
                    <a:pt x="1" y="7526"/>
                    <a:pt x="2013" y="7073"/>
                    <a:pt x="2287" y="6811"/>
                  </a:cubicBezTo>
                  <a:cubicBezTo>
                    <a:pt x="2549" y="6561"/>
                    <a:pt x="5299" y="3323"/>
                    <a:pt x="5656" y="2835"/>
                  </a:cubicBezTo>
                  <a:cubicBezTo>
                    <a:pt x="6025" y="2346"/>
                    <a:pt x="7871" y="1918"/>
                    <a:pt x="7871" y="1918"/>
                  </a:cubicBezTo>
                  <a:cubicBezTo>
                    <a:pt x="7871" y="1918"/>
                    <a:pt x="8692" y="1644"/>
                    <a:pt x="9621" y="822"/>
                  </a:cubicBezTo>
                  <a:cubicBezTo>
                    <a:pt x="10538" y="1"/>
                    <a:pt x="11728" y="275"/>
                    <a:pt x="12181" y="691"/>
                  </a:cubicBezTo>
                  <a:cubicBezTo>
                    <a:pt x="12621" y="1108"/>
                    <a:pt x="13848" y="2251"/>
                    <a:pt x="14086" y="3037"/>
                  </a:cubicBezTo>
                  <a:cubicBezTo>
                    <a:pt x="14324" y="3823"/>
                    <a:pt x="14443" y="4680"/>
                    <a:pt x="13848" y="4454"/>
                  </a:cubicBezTo>
                  <a:cubicBezTo>
                    <a:pt x="12871" y="4085"/>
                    <a:pt x="12359" y="2025"/>
                    <a:pt x="11169" y="2287"/>
                  </a:cubicBezTo>
                  <a:cubicBezTo>
                    <a:pt x="10621" y="2406"/>
                    <a:pt x="9145" y="3644"/>
                    <a:pt x="8954" y="3799"/>
                  </a:cubicBezTo>
                  <a:cubicBezTo>
                    <a:pt x="8954" y="3799"/>
                    <a:pt x="8502" y="4906"/>
                    <a:pt x="9073" y="5561"/>
                  </a:cubicBezTo>
                  <a:lnTo>
                    <a:pt x="9073" y="556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7412763" y="3876900"/>
              <a:ext cx="37879" cy="16858"/>
            </a:xfrm>
            <a:custGeom>
              <a:avLst/>
              <a:gdLst/>
              <a:ahLst/>
              <a:cxnLst/>
              <a:rect l="l" t="t" r="r" b="b"/>
              <a:pathLst>
                <a:path w="537" h="239" extrusionOk="0">
                  <a:moveTo>
                    <a:pt x="119" y="1"/>
                  </a:moveTo>
                  <a:cubicBezTo>
                    <a:pt x="60" y="1"/>
                    <a:pt x="0" y="48"/>
                    <a:pt x="0" y="120"/>
                  </a:cubicBezTo>
                  <a:cubicBezTo>
                    <a:pt x="0" y="179"/>
                    <a:pt x="48" y="227"/>
                    <a:pt x="107" y="227"/>
                  </a:cubicBezTo>
                  <a:lnTo>
                    <a:pt x="417" y="239"/>
                  </a:lnTo>
                  <a:cubicBezTo>
                    <a:pt x="477" y="239"/>
                    <a:pt x="524" y="203"/>
                    <a:pt x="536" y="144"/>
                  </a:cubicBezTo>
                  <a:cubicBezTo>
                    <a:pt x="536" y="132"/>
                    <a:pt x="524" y="132"/>
                    <a:pt x="524" y="120"/>
                  </a:cubicBezTo>
                  <a:cubicBezTo>
                    <a:pt x="524" y="72"/>
                    <a:pt x="477" y="24"/>
                    <a:pt x="41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6659409" y="3817225"/>
              <a:ext cx="765967" cy="91699"/>
            </a:xfrm>
            <a:custGeom>
              <a:avLst/>
              <a:gdLst/>
              <a:ahLst/>
              <a:cxnLst/>
              <a:rect l="l" t="t" r="r" b="b"/>
              <a:pathLst>
                <a:path w="10859" h="1300" extrusionOk="0">
                  <a:moveTo>
                    <a:pt x="621" y="1"/>
                  </a:moveTo>
                  <a:cubicBezTo>
                    <a:pt x="298" y="1"/>
                    <a:pt x="36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9787" y="1299"/>
                  </a:lnTo>
                  <a:lnTo>
                    <a:pt x="10597" y="1240"/>
                  </a:lnTo>
                  <a:cubicBezTo>
                    <a:pt x="10604" y="1240"/>
                    <a:pt x="10610" y="1240"/>
                    <a:pt x="10617" y="1240"/>
                  </a:cubicBezTo>
                  <a:cubicBezTo>
                    <a:pt x="10740" y="1240"/>
                    <a:pt x="10848" y="1137"/>
                    <a:pt x="10859" y="1001"/>
                  </a:cubicBezTo>
                  <a:lnTo>
                    <a:pt x="10859" y="966"/>
                  </a:lnTo>
                  <a:cubicBezTo>
                    <a:pt x="10847" y="835"/>
                    <a:pt x="10740" y="739"/>
                    <a:pt x="10609" y="728"/>
                  </a:cubicBezTo>
                  <a:lnTo>
                    <a:pt x="9752" y="585"/>
                  </a:lnTo>
                  <a:lnTo>
                    <a:pt x="643" y="1"/>
                  </a:lnTo>
                  <a:cubicBezTo>
                    <a:pt x="636" y="1"/>
                    <a:pt x="628" y="1"/>
                    <a:pt x="62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6660256" y="3817225"/>
              <a:ext cx="245259" cy="86620"/>
            </a:xfrm>
            <a:custGeom>
              <a:avLst/>
              <a:gdLst/>
              <a:ahLst/>
              <a:cxnLst/>
              <a:rect l="l" t="t" r="r" b="b"/>
              <a:pathLst>
                <a:path w="3477" h="1228" extrusionOk="0">
                  <a:moveTo>
                    <a:pt x="620" y="1"/>
                  </a:moveTo>
                  <a:cubicBezTo>
                    <a:pt x="297" y="1"/>
                    <a:pt x="24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3203" y="1228"/>
                  </a:lnTo>
                  <a:cubicBezTo>
                    <a:pt x="3227" y="1204"/>
                    <a:pt x="3251" y="1180"/>
                    <a:pt x="3275" y="1156"/>
                  </a:cubicBezTo>
                  <a:cubicBezTo>
                    <a:pt x="3477" y="859"/>
                    <a:pt x="3477" y="454"/>
                    <a:pt x="3263" y="168"/>
                  </a:cubicBezTo>
                  <a:lnTo>
                    <a:pt x="631" y="1"/>
                  </a:lnTo>
                  <a:lnTo>
                    <a:pt x="643" y="1"/>
                  </a:lnTo>
                  <a:cubicBezTo>
                    <a:pt x="636" y="1"/>
                    <a:pt x="628" y="1"/>
                    <a:pt x="620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6560302" y="3872598"/>
              <a:ext cx="666579" cy="428515"/>
            </a:xfrm>
            <a:custGeom>
              <a:avLst/>
              <a:gdLst/>
              <a:ahLst/>
              <a:cxnLst/>
              <a:rect l="l" t="t" r="r" b="b"/>
              <a:pathLst>
                <a:path w="9450" h="6075" extrusionOk="0">
                  <a:moveTo>
                    <a:pt x="8615" y="0"/>
                  </a:moveTo>
                  <a:cubicBezTo>
                    <a:pt x="8435" y="0"/>
                    <a:pt x="8220" y="41"/>
                    <a:pt x="7978" y="133"/>
                  </a:cubicBezTo>
                  <a:cubicBezTo>
                    <a:pt x="6906" y="538"/>
                    <a:pt x="5430" y="1288"/>
                    <a:pt x="5430" y="1288"/>
                  </a:cubicBezTo>
                  <a:cubicBezTo>
                    <a:pt x="5430" y="1288"/>
                    <a:pt x="5341" y="1311"/>
                    <a:pt x="5197" y="1311"/>
                  </a:cubicBezTo>
                  <a:cubicBezTo>
                    <a:pt x="4923" y="1311"/>
                    <a:pt x="4450" y="1229"/>
                    <a:pt x="4013" y="752"/>
                  </a:cubicBezTo>
                  <a:lnTo>
                    <a:pt x="0" y="6074"/>
                  </a:lnTo>
                  <a:cubicBezTo>
                    <a:pt x="1108" y="5705"/>
                    <a:pt x="3287" y="4229"/>
                    <a:pt x="3870" y="4062"/>
                  </a:cubicBezTo>
                  <a:cubicBezTo>
                    <a:pt x="4453" y="3895"/>
                    <a:pt x="5870" y="3622"/>
                    <a:pt x="6823" y="2979"/>
                  </a:cubicBezTo>
                  <a:cubicBezTo>
                    <a:pt x="7775" y="2324"/>
                    <a:pt x="8478" y="1776"/>
                    <a:pt x="9025" y="1050"/>
                  </a:cubicBezTo>
                  <a:cubicBezTo>
                    <a:pt x="9449" y="479"/>
                    <a:pt x="9232" y="0"/>
                    <a:pt x="8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6560302" y="3853411"/>
              <a:ext cx="675326" cy="447702"/>
            </a:xfrm>
            <a:custGeom>
              <a:avLst/>
              <a:gdLst/>
              <a:ahLst/>
              <a:cxnLst/>
              <a:rect l="l" t="t" r="r" b="b"/>
              <a:pathLst>
                <a:path w="9574" h="6347" fill="none" extrusionOk="0">
                  <a:moveTo>
                    <a:pt x="0" y="6346"/>
                  </a:moveTo>
                  <a:cubicBezTo>
                    <a:pt x="1108" y="5977"/>
                    <a:pt x="3287" y="4501"/>
                    <a:pt x="3870" y="4334"/>
                  </a:cubicBezTo>
                  <a:cubicBezTo>
                    <a:pt x="4453" y="4167"/>
                    <a:pt x="5870" y="3894"/>
                    <a:pt x="6823" y="3251"/>
                  </a:cubicBezTo>
                  <a:cubicBezTo>
                    <a:pt x="7775" y="2596"/>
                    <a:pt x="8478" y="2048"/>
                    <a:pt x="9025" y="1322"/>
                  </a:cubicBezTo>
                  <a:cubicBezTo>
                    <a:pt x="9573" y="584"/>
                    <a:pt x="9049" y="0"/>
                    <a:pt x="7978" y="405"/>
                  </a:cubicBezTo>
                  <a:cubicBezTo>
                    <a:pt x="6906" y="810"/>
                    <a:pt x="5430" y="1560"/>
                    <a:pt x="5430" y="1560"/>
                  </a:cubicBezTo>
                  <a:cubicBezTo>
                    <a:pt x="5430" y="1560"/>
                    <a:pt x="4680" y="1750"/>
                    <a:pt x="4013" y="1024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7141471" y="3889456"/>
              <a:ext cx="75687" cy="90006"/>
            </a:xfrm>
            <a:custGeom>
              <a:avLst/>
              <a:gdLst/>
              <a:ahLst/>
              <a:cxnLst/>
              <a:rect l="l" t="t" r="r" b="b"/>
              <a:pathLst>
                <a:path w="1073" h="1276" extrusionOk="0">
                  <a:moveTo>
                    <a:pt x="606" y="0"/>
                  </a:moveTo>
                  <a:cubicBezTo>
                    <a:pt x="539" y="0"/>
                    <a:pt x="470" y="16"/>
                    <a:pt x="405" y="49"/>
                  </a:cubicBezTo>
                  <a:lnTo>
                    <a:pt x="1" y="251"/>
                  </a:lnTo>
                  <a:cubicBezTo>
                    <a:pt x="1" y="251"/>
                    <a:pt x="36" y="275"/>
                    <a:pt x="191" y="620"/>
                  </a:cubicBezTo>
                  <a:cubicBezTo>
                    <a:pt x="274" y="823"/>
                    <a:pt x="310" y="1049"/>
                    <a:pt x="286" y="1275"/>
                  </a:cubicBezTo>
                  <a:cubicBezTo>
                    <a:pt x="286" y="1275"/>
                    <a:pt x="1072" y="763"/>
                    <a:pt x="1013" y="370"/>
                  </a:cubicBezTo>
                  <a:cubicBezTo>
                    <a:pt x="1001" y="275"/>
                    <a:pt x="953" y="192"/>
                    <a:pt x="894" y="120"/>
                  </a:cubicBezTo>
                  <a:cubicBezTo>
                    <a:pt x="813" y="40"/>
                    <a:pt x="711" y="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6172269" y="4022210"/>
              <a:ext cx="293224" cy="394798"/>
            </a:xfrm>
            <a:custGeom>
              <a:avLst/>
              <a:gdLst/>
              <a:ahLst/>
              <a:cxnLst/>
              <a:rect l="l" t="t" r="r" b="b"/>
              <a:pathLst>
                <a:path w="4157" h="5597" extrusionOk="0">
                  <a:moveTo>
                    <a:pt x="2846" y="0"/>
                  </a:moveTo>
                  <a:lnTo>
                    <a:pt x="1" y="655"/>
                  </a:lnTo>
                  <a:cubicBezTo>
                    <a:pt x="287" y="1310"/>
                    <a:pt x="525" y="1989"/>
                    <a:pt x="715" y="2679"/>
                  </a:cubicBezTo>
                  <a:cubicBezTo>
                    <a:pt x="989" y="3703"/>
                    <a:pt x="1120" y="5596"/>
                    <a:pt x="1120" y="5596"/>
                  </a:cubicBezTo>
                  <a:lnTo>
                    <a:pt x="4156" y="4858"/>
                  </a:lnTo>
                  <a:cubicBezTo>
                    <a:pt x="4156" y="4072"/>
                    <a:pt x="4108" y="3287"/>
                    <a:pt x="4001" y="2513"/>
                  </a:cubicBezTo>
                  <a:cubicBezTo>
                    <a:pt x="3835" y="1346"/>
                    <a:pt x="2846" y="0"/>
                    <a:pt x="284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5792700" y="4025596"/>
              <a:ext cx="608950" cy="653459"/>
            </a:xfrm>
            <a:custGeom>
              <a:avLst/>
              <a:gdLst/>
              <a:ahLst/>
              <a:cxnLst/>
              <a:rect l="l" t="t" r="r" b="b"/>
              <a:pathLst>
                <a:path w="8633" h="9264" extrusionOk="0">
                  <a:moveTo>
                    <a:pt x="7192" y="0"/>
                  </a:moveTo>
                  <a:lnTo>
                    <a:pt x="0" y="1143"/>
                  </a:lnTo>
                  <a:lnTo>
                    <a:pt x="0" y="9263"/>
                  </a:lnTo>
                  <a:lnTo>
                    <a:pt x="8501" y="5751"/>
                  </a:lnTo>
                  <a:cubicBezTo>
                    <a:pt x="8501" y="5751"/>
                    <a:pt x="8632" y="3620"/>
                    <a:pt x="8358" y="2298"/>
                  </a:cubicBezTo>
                  <a:cubicBezTo>
                    <a:pt x="8084" y="976"/>
                    <a:pt x="7192" y="0"/>
                    <a:pt x="7192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6264675" y="4386683"/>
              <a:ext cx="44580" cy="45426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10" y="644"/>
                  </a:cubicBezTo>
                  <a:cubicBezTo>
                    <a:pt x="489" y="644"/>
                    <a:pt x="631" y="501"/>
                    <a:pt x="631" y="322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7023037" y="3975161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7036509" y="3989480"/>
              <a:ext cx="31953" cy="57982"/>
            </a:xfrm>
            <a:custGeom>
              <a:avLst/>
              <a:gdLst/>
              <a:ahLst/>
              <a:cxnLst/>
              <a:rect l="l" t="t" r="r" b="b"/>
              <a:pathLst>
                <a:path w="453" h="822" fill="none" extrusionOk="0">
                  <a:moveTo>
                    <a:pt x="298" y="822"/>
                  </a:moveTo>
                  <a:cubicBezTo>
                    <a:pt x="298" y="822"/>
                    <a:pt x="453" y="524"/>
                    <a:pt x="0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023037" y="4002882"/>
              <a:ext cx="18551" cy="40418"/>
            </a:xfrm>
            <a:custGeom>
              <a:avLst/>
              <a:gdLst/>
              <a:ahLst/>
              <a:cxnLst/>
              <a:rect l="l" t="t" r="r" b="b"/>
              <a:pathLst>
                <a:path w="263" h="573" fill="none" extrusionOk="0">
                  <a:moveTo>
                    <a:pt x="48" y="1"/>
                  </a:moveTo>
                  <a:cubicBezTo>
                    <a:pt x="48" y="1"/>
                    <a:pt x="1" y="143"/>
                    <a:pt x="263" y="57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046596" y="3979393"/>
              <a:ext cx="26099" cy="42040"/>
            </a:xfrm>
            <a:custGeom>
              <a:avLst/>
              <a:gdLst/>
              <a:ahLst/>
              <a:cxnLst/>
              <a:rect l="l" t="t" r="r" b="b"/>
              <a:pathLst>
                <a:path w="370" h="596" fill="none" extrusionOk="0">
                  <a:moveTo>
                    <a:pt x="0" y="0"/>
                  </a:moveTo>
                  <a:cubicBezTo>
                    <a:pt x="167" y="167"/>
                    <a:pt x="286" y="369"/>
                    <a:pt x="369" y="59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48;p35">
            <a:extLst>
              <a:ext uri="{FF2B5EF4-FFF2-40B4-BE49-F238E27FC236}">
                <a16:creationId xmlns:a16="http://schemas.microsoft.com/office/drawing/2014/main" id="{402C4FCD-A83B-0944-BD80-06AC5BB0411F}"/>
              </a:ext>
            </a:extLst>
          </p:cNvPr>
          <p:cNvSpPr/>
          <p:nvPr/>
        </p:nvSpPr>
        <p:spPr>
          <a:xfrm>
            <a:off x="2204270" y="854863"/>
            <a:ext cx="1290000" cy="129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49;p35">
            <a:extLst>
              <a:ext uri="{FF2B5EF4-FFF2-40B4-BE49-F238E27FC236}">
                <a16:creationId xmlns:a16="http://schemas.microsoft.com/office/drawing/2014/main" id="{5A356FA7-CD6C-3B85-6B87-38760BCA33B1}"/>
              </a:ext>
            </a:extLst>
          </p:cNvPr>
          <p:cNvSpPr/>
          <p:nvPr/>
        </p:nvSpPr>
        <p:spPr>
          <a:xfrm>
            <a:off x="2234486" y="885079"/>
            <a:ext cx="1229498" cy="122949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1;p35">
            <a:extLst>
              <a:ext uri="{FF2B5EF4-FFF2-40B4-BE49-F238E27FC236}">
                <a16:creationId xmlns:a16="http://schemas.microsoft.com/office/drawing/2014/main" id="{673B1921-D34C-2701-D302-1429C27113B5}"/>
              </a:ext>
            </a:extLst>
          </p:cNvPr>
          <p:cNvSpPr txBox="1">
            <a:spLocks/>
          </p:cNvSpPr>
          <p:nvPr/>
        </p:nvSpPr>
        <p:spPr>
          <a:xfrm>
            <a:off x="2204270" y="1164738"/>
            <a:ext cx="12900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44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03</a:t>
            </a:r>
            <a:endParaRPr lang="de" sz="5500" b="1">
              <a:solidFill>
                <a:srgbClr val="50429B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9" name="Google Shape;184;p31">
            <a:extLst>
              <a:ext uri="{FF2B5EF4-FFF2-40B4-BE49-F238E27FC236}">
                <a16:creationId xmlns:a16="http://schemas.microsoft.com/office/drawing/2014/main" id="{DFFDACAF-8C37-07FC-2660-830BAAFCA7C5}"/>
              </a:ext>
            </a:extLst>
          </p:cNvPr>
          <p:cNvSpPr/>
          <p:nvPr/>
        </p:nvSpPr>
        <p:spPr>
          <a:xfrm>
            <a:off x="-1408097" y="-1333265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4;p31">
            <a:extLst>
              <a:ext uri="{FF2B5EF4-FFF2-40B4-BE49-F238E27FC236}">
                <a16:creationId xmlns:a16="http://schemas.microsoft.com/office/drawing/2014/main" id="{6EDE9260-E33D-A833-9439-49289F7BB4AE}"/>
              </a:ext>
            </a:extLst>
          </p:cNvPr>
          <p:cNvSpPr/>
          <p:nvPr/>
        </p:nvSpPr>
        <p:spPr>
          <a:xfrm>
            <a:off x="4251758" y="-238598"/>
            <a:ext cx="2731678" cy="2731678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34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TRIỂN KHAI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3" name="Google Shape;773;p36">
            <a:extLst>
              <a:ext uri="{FF2B5EF4-FFF2-40B4-BE49-F238E27FC236}">
                <a16:creationId xmlns:a16="http://schemas.microsoft.com/office/drawing/2014/main" id="{CF9A9E20-909B-E247-189D-C2361AF98234}"/>
              </a:ext>
            </a:extLst>
          </p:cNvPr>
          <p:cNvSpPr txBox="1">
            <a:spLocks/>
          </p:cNvSpPr>
          <p:nvPr/>
        </p:nvSpPr>
        <p:spPr>
          <a:xfrm>
            <a:off x="713101" y="1382024"/>
            <a:ext cx="5078848" cy="20291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Sử dụng Visual Studion Code để viết mã nguồn.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Lập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nền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err="1">
                <a:latin typeface="Roboto" panose="02000000000000000000" pitchFamily="2" charset="0"/>
                <a:ea typeface="Roboto" panose="02000000000000000000" pitchFamily="2" charset="0"/>
              </a:rPr>
              <a:t>tảng</a:t>
            </a: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 Laravel Framework version 10.6.0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</a:rPr>
              <a:t>Sử dụng hệ quản trị cơ sử dữ liệu MySQL, dùng phpMyAdmin làm công cụ quản lý cơ sở dữ liệu.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429" name="Picture 9428" descr="A blue logo with white border&#10;&#10;Description automatically generated with low confidence">
            <a:extLst>
              <a:ext uri="{FF2B5EF4-FFF2-40B4-BE49-F238E27FC236}">
                <a16:creationId xmlns:a16="http://schemas.microsoft.com/office/drawing/2014/main" id="{D271E497-58FD-A7E4-4F78-DD68D7F0E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450" y="1227014"/>
            <a:ext cx="752475" cy="752475"/>
          </a:xfrm>
          <a:prstGeom prst="rect">
            <a:avLst/>
          </a:prstGeom>
        </p:spPr>
      </p:pic>
      <p:pic>
        <p:nvPicPr>
          <p:cNvPr id="9431" name="Picture 9430" descr="A picture containing pattern, art, symmetry, design&#10;&#10;Description automatically generated">
            <a:extLst>
              <a:ext uri="{FF2B5EF4-FFF2-40B4-BE49-F238E27FC236}">
                <a16:creationId xmlns:a16="http://schemas.microsoft.com/office/drawing/2014/main" id="{B59542F2-CFF5-6735-6790-714904118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03" y="3791603"/>
            <a:ext cx="975497" cy="1014517"/>
          </a:xfrm>
          <a:prstGeom prst="rect">
            <a:avLst/>
          </a:prstGeom>
        </p:spPr>
      </p:pic>
      <p:grpSp>
        <p:nvGrpSpPr>
          <p:cNvPr id="4" name="Google Shape;191;p31">
            <a:extLst>
              <a:ext uri="{FF2B5EF4-FFF2-40B4-BE49-F238E27FC236}">
                <a16:creationId xmlns:a16="http://schemas.microsoft.com/office/drawing/2014/main" id="{90F877B8-1DC1-C095-227E-0721E86BBF79}"/>
              </a:ext>
            </a:extLst>
          </p:cNvPr>
          <p:cNvGrpSpPr/>
          <p:nvPr/>
        </p:nvGrpSpPr>
        <p:grpSpPr>
          <a:xfrm>
            <a:off x="5878313" y="2047876"/>
            <a:ext cx="3046612" cy="2758244"/>
            <a:chOff x="1389500" y="680050"/>
            <a:chExt cx="4947725" cy="4479950"/>
          </a:xfrm>
        </p:grpSpPr>
        <p:sp>
          <p:nvSpPr>
            <p:cNvPr id="5" name="Google Shape;192;p31">
              <a:extLst>
                <a:ext uri="{FF2B5EF4-FFF2-40B4-BE49-F238E27FC236}">
                  <a16:creationId xmlns:a16="http://schemas.microsoft.com/office/drawing/2014/main" id="{A526B431-4E43-64A9-3E62-C026AF3C1470}"/>
                </a:ext>
              </a:extLst>
            </p:cNvPr>
            <p:cNvSpPr/>
            <p:nvPr/>
          </p:nvSpPr>
          <p:spPr>
            <a:xfrm>
              <a:off x="1389500" y="680050"/>
              <a:ext cx="4947725" cy="3712825"/>
            </a:xfrm>
            <a:custGeom>
              <a:avLst/>
              <a:gdLst/>
              <a:ahLst/>
              <a:cxnLst/>
              <a:rect l="l" t="t" r="r" b="b"/>
              <a:pathLst>
                <a:path w="197909" h="148513" extrusionOk="0">
                  <a:moveTo>
                    <a:pt x="49520" y="1"/>
                  </a:moveTo>
                  <a:cubicBezTo>
                    <a:pt x="48271" y="1"/>
                    <a:pt x="47040" y="46"/>
                    <a:pt x="45833" y="136"/>
                  </a:cubicBezTo>
                  <a:cubicBezTo>
                    <a:pt x="13643" y="2504"/>
                    <a:pt x="0" y="31291"/>
                    <a:pt x="6171" y="62914"/>
                  </a:cubicBezTo>
                  <a:cubicBezTo>
                    <a:pt x="14444" y="105111"/>
                    <a:pt x="51837" y="148208"/>
                    <a:pt x="96269" y="148509"/>
                  </a:cubicBezTo>
                  <a:cubicBezTo>
                    <a:pt x="96543" y="148511"/>
                    <a:pt x="96816" y="148512"/>
                    <a:pt x="97089" y="148512"/>
                  </a:cubicBezTo>
                  <a:cubicBezTo>
                    <a:pt x="120041" y="148512"/>
                    <a:pt x="141939" y="140231"/>
                    <a:pt x="159114" y="128628"/>
                  </a:cubicBezTo>
                  <a:lnTo>
                    <a:pt x="159481" y="128361"/>
                  </a:lnTo>
                  <a:cubicBezTo>
                    <a:pt x="176893" y="116519"/>
                    <a:pt x="197908" y="96071"/>
                    <a:pt x="182397" y="69519"/>
                  </a:cubicBezTo>
                  <a:cubicBezTo>
                    <a:pt x="162083" y="34694"/>
                    <a:pt x="106943" y="47103"/>
                    <a:pt x="95702" y="30191"/>
                  </a:cubicBezTo>
                  <a:cubicBezTo>
                    <a:pt x="89931" y="21518"/>
                    <a:pt x="83460" y="11444"/>
                    <a:pt x="74120" y="6240"/>
                  </a:cubicBezTo>
                  <a:cubicBezTo>
                    <a:pt x="66378" y="1907"/>
                    <a:pt x="57586" y="1"/>
                    <a:pt x="49520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3;p31">
              <a:extLst>
                <a:ext uri="{FF2B5EF4-FFF2-40B4-BE49-F238E27FC236}">
                  <a16:creationId xmlns:a16="http://schemas.microsoft.com/office/drawing/2014/main" id="{8E1A7DCD-CE90-7566-01EB-D6959636EEC5}"/>
                </a:ext>
              </a:extLst>
            </p:cNvPr>
            <p:cNvSpPr/>
            <p:nvPr/>
          </p:nvSpPr>
          <p:spPr>
            <a:xfrm>
              <a:off x="1389500" y="680050"/>
              <a:ext cx="4947725" cy="3712825"/>
            </a:xfrm>
            <a:custGeom>
              <a:avLst/>
              <a:gdLst/>
              <a:ahLst/>
              <a:cxnLst/>
              <a:rect l="l" t="t" r="r" b="b"/>
              <a:pathLst>
                <a:path w="197909" h="148513" extrusionOk="0">
                  <a:moveTo>
                    <a:pt x="49520" y="1"/>
                  </a:moveTo>
                  <a:cubicBezTo>
                    <a:pt x="48271" y="1"/>
                    <a:pt x="47040" y="46"/>
                    <a:pt x="45833" y="136"/>
                  </a:cubicBezTo>
                  <a:cubicBezTo>
                    <a:pt x="13643" y="2504"/>
                    <a:pt x="0" y="31291"/>
                    <a:pt x="6171" y="62914"/>
                  </a:cubicBezTo>
                  <a:cubicBezTo>
                    <a:pt x="14444" y="105111"/>
                    <a:pt x="51837" y="148208"/>
                    <a:pt x="96269" y="148509"/>
                  </a:cubicBezTo>
                  <a:cubicBezTo>
                    <a:pt x="96543" y="148511"/>
                    <a:pt x="96816" y="148512"/>
                    <a:pt x="97089" y="148512"/>
                  </a:cubicBezTo>
                  <a:cubicBezTo>
                    <a:pt x="120041" y="148512"/>
                    <a:pt x="141939" y="140231"/>
                    <a:pt x="159114" y="128628"/>
                  </a:cubicBezTo>
                  <a:lnTo>
                    <a:pt x="159481" y="128361"/>
                  </a:lnTo>
                  <a:cubicBezTo>
                    <a:pt x="176893" y="116519"/>
                    <a:pt x="197908" y="96071"/>
                    <a:pt x="182397" y="69519"/>
                  </a:cubicBezTo>
                  <a:cubicBezTo>
                    <a:pt x="162083" y="34694"/>
                    <a:pt x="106943" y="47103"/>
                    <a:pt x="95702" y="30191"/>
                  </a:cubicBezTo>
                  <a:cubicBezTo>
                    <a:pt x="89931" y="21518"/>
                    <a:pt x="83460" y="11444"/>
                    <a:pt x="74120" y="6240"/>
                  </a:cubicBezTo>
                  <a:cubicBezTo>
                    <a:pt x="66378" y="1907"/>
                    <a:pt x="57586" y="1"/>
                    <a:pt x="49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4;p31">
              <a:extLst>
                <a:ext uri="{FF2B5EF4-FFF2-40B4-BE49-F238E27FC236}">
                  <a16:creationId xmlns:a16="http://schemas.microsoft.com/office/drawing/2014/main" id="{71119852-8875-764D-4ED7-75B80FD70D36}"/>
                </a:ext>
              </a:extLst>
            </p:cNvPr>
            <p:cNvSpPr/>
            <p:nvPr/>
          </p:nvSpPr>
          <p:spPr>
            <a:xfrm>
              <a:off x="1720575" y="2481375"/>
              <a:ext cx="1231725" cy="1711250"/>
            </a:xfrm>
            <a:custGeom>
              <a:avLst/>
              <a:gdLst/>
              <a:ahLst/>
              <a:cxnLst/>
              <a:rect l="l" t="t" r="r" b="b"/>
              <a:pathLst>
                <a:path w="49269" h="68450" fill="none" extrusionOk="0">
                  <a:moveTo>
                    <a:pt x="11375" y="1"/>
                  </a:moveTo>
                  <a:lnTo>
                    <a:pt x="9140" y="1"/>
                  </a:lnTo>
                  <a:cubicBezTo>
                    <a:pt x="4070" y="1"/>
                    <a:pt x="0" y="4070"/>
                    <a:pt x="0" y="9141"/>
                  </a:cubicBezTo>
                  <a:lnTo>
                    <a:pt x="0" y="59310"/>
                  </a:lnTo>
                  <a:cubicBezTo>
                    <a:pt x="0" y="64380"/>
                    <a:pt x="4070" y="68450"/>
                    <a:pt x="9140" y="68450"/>
                  </a:cubicBezTo>
                  <a:lnTo>
                    <a:pt x="40129" y="68450"/>
                  </a:lnTo>
                  <a:cubicBezTo>
                    <a:pt x="45199" y="68450"/>
                    <a:pt x="49269" y="64380"/>
                    <a:pt x="49269" y="59310"/>
                  </a:cubicBezTo>
                  <a:lnTo>
                    <a:pt x="49269" y="5931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5;p31">
              <a:extLst>
                <a:ext uri="{FF2B5EF4-FFF2-40B4-BE49-F238E27FC236}">
                  <a16:creationId xmlns:a16="http://schemas.microsoft.com/office/drawing/2014/main" id="{73EB653A-E65A-C92C-BAF4-DBAF90085FBE}"/>
                </a:ext>
              </a:extLst>
            </p:cNvPr>
            <p:cNvSpPr/>
            <p:nvPr/>
          </p:nvSpPr>
          <p:spPr>
            <a:xfrm>
              <a:off x="2888900" y="909425"/>
              <a:ext cx="1288450" cy="387800"/>
            </a:xfrm>
            <a:custGeom>
              <a:avLst/>
              <a:gdLst/>
              <a:ahLst/>
              <a:cxnLst/>
              <a:rect l="l" t="t" r="r" b="b"/>
              <a:pathLst>
                <a:path w="51538" h="15512" fill="none" extrusionOk="0">
                  <a:moveTo>
                    <a:pt x="34" y="15512"/>
                  </a:moveTo>
                  <a:lnTo>
                    <a:pt x="34" y="5605"/>
                  </a:lnTo>
                  <a:cubicBezTo>
                    <a:pt x="1" y="2536"/>
                    <a:pt x="2502" y="34"/>
                    <a:pt x="5605" y="1"/>
                  </a:cubicBezTo>
                  <a:lnTo>
                    <a:pt x="45933" y="1"/>
                  </a:lnTo>
                  <a:cubicBezTo>
                    <a:pt x="49002" y="1"/>
                    <a:pt x="51537" y="2536"/>
                    <a:pt x="51537" y="5605"/>
                  </a:cubicBezTo>
                  <a:lnTo>
                    <a:pt x="51537" y="5605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6;p31">
              <a:extLst>
                <a:ext uri="{FF2B5EF4-FFF2-40B4-BE49-F238E27FC236}">
                  <a16:creationId xmlns:a16="http://schemas.microsoft.com/office/drawing/2014/main" id="{64BC50DB-4121-E0D5-7E9F-392670032566}"/>
                </a:ext>
              </a:extLst>
            </p:cNvPr>
            <p:cNvSpPr/>
            <p:nvPr/>
          </p:nvSpPr>
          <p:spPr>
            <a:xfrm>
              <a:off x="1799800" y="4602075"/>
              <a:ext cx="3992875" cy="557925"/>
            </a:xfrm>
            <a:custGeom>
              <a:avLst/>
              <a:gdLst/>
              <a:ahLst/>
              <a:cxnLst/>
              <a:rect l="l" t="t" r="r" b="b"/>
              <a:pathLst>
                <a:path w="159715" h="22317" extrusionOk="0">
                  <a:moveTo>
                    <a:pt x="79857" y="0"/>
                  </a:moveTo>
                  <a:cubicBezTo>
                    <a:pt x="35759" y="0"/>
                    <a:pt x="0" y="5004"/>
                    <a:pt x="0" y="11142"/>
                  </a:cubicBezTo>
                  <a:cubicBezTo>
                    <a:pt x="0" y="17313"/>
                    <a:pt x="35759" y="22316"/>
                    <a:pt x="79857" y="22316"/>
                  </a:cubicBezTo>
                  <a:cubicBezTo>
                    <a:pt x="123955" y="22316"/>
                    <a:pt x="159714" y="17313"/>
                    <a:pt x="159714" y="11142"/>
                  </a:cubicBezTo>
                  <a:cubicBezTo>
                    <a:pt x="159714" y="5004"/>
                    <a:pt x="123955" y="0"/>
                    <a:pt x="79857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7;p31">
              <a:extLst>
                <a:ext uri="{FF2B5EF4-FFF2-40B4-BE49-F238E27FC236}">
                  <a16:creationId xmlns:a16="http://schemas.microsoft.com/office/drawing/2014/main" id="{F3511C66-B845-F96B-DBDE-652A1520924A}"/>
                </a:ext>
              </a:extLst>
            </p:cNvPr>
            <p:cNvSpPr/>
            <p:nvPr/>
          </p:nvSpPr>
          <p:spPr>
            <a:xfrm>
              <a:off x="1799800" y="4602075"/>
              <a:ext cx="3992875" cy="557925"/>
            </a:xfrm>
            <a:custGeom>
              <a:avLst/>
              <a:gdLst/>
              <a:ahLst/>
              <a:cxnLst/>
              <a:rect l="l" t="t" r="r" b="b"/>
              <a:pathLst>
                <a:path w="159715" h="22317" extrusionOk="0">
                  <a:moveTo>
                    <a:pt x="79857" y="0"/>
                  </a:moveTo>
                  <a:cubicBezTo>
                    <a:pt x="35759" y="0"/>
                    <a:pt x="0" y="5004"/>
                    <a:pt x="0" y="11142"/>
                  </a:cubicBezTo>
                  <a:cubicBezTo>
                    <a:pt x="0" y="17313"/>
                    <a:pt x="35759" y="22316"/>
                    <a:pt x="79857" y="22316"/>
                  </a:cubicBezTo>
                  <a:cubicBezTo>
                    <a:pt x="123955" y="22316"/>
                    <a:pt x="159714" y="17313"/>
                    <a:pt x="159714" y="11142"/>
                  </a:cubicBezTo>
                  <a:cubicBezTo>
                    <a:pt x="159714" y="5004"/>
                    <a:pt x="123955" y="0"/>
                    <a:pt x="79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8;p31">
              <a:extLst>
                <a:ext uri="{FF2B5EF4-FFF2-40B4-BE49-F238E27FC236}">
                  <a16:creationId xmlns:a16="http://schemas.microsoft.com/office/drawing/2014/main" id="{2671C686-0529-85E1-539F-F009F77A7C32}"/>
                </a:ext>
              </a:extLst>
            </p:cNvPr>
            <p:cNvSpPr/>
            <p:nvPr/>
          </p:nvSpPr>
          <p:spPr>
            <a:xfrm>
              <a:off x="1914050" y="1398950"/>
              <a:ext cx="3764375" cy="2339200"/>
            </a:xfrm>
            <a:custGeom>
              <a:avLst/>
              <a:gdLst/>
              <a:ahLst/>
              <a:cxnLst/>
              <a:rect l="l" t="t" r="r" b="b"/>
              <a:pathLst>
                <a:path w="150575" h="93568" extrusionOk="0">
                  <a:moveTo>
                    <a:pt x="9273" y="0"/>
                  </a:moveTo>
                  <a:cubicBezTo>
                    <a:pt x="4403" y="0"/>
                    <a:pt x="367" y="3736"/>
                    <a:pt x="33" y="8606"/>
                  </a:cubicBezTo>
                  <a:cubicBezTo>
                    <a:pt x="0" y="8840"/>
                    <a:pt x="0" y="9007"/>
                    <a:pt x="0" y="9240"/>
                  </a:cubicBezTo>
                  <a:lnTo>
                    <a:pt x="0" y="84327"/>
                  </a:lnTo>
                  <a:cubicBezTo>
                    <a:pt x="0" y="89431"/>
                    <a:pt x="4136" y="93567"/>
                    <a:pt x="9273" y="93567"/>
                  </a:cubicBezTo>
                  <a:lnTo>
                    <a:pt x="141301" y="93567"/>
                  </a:lnTo>
                  <a:cubicBezTo>
                    <a:pt x="146438" y="93567"/>
                    <a:pt x="150574" y="89431"/>
                    <a:pt x="150574" y="84327"/>
                  </a:cubicBezTo>
                  <a:lnTo>
                    <a:pt x="150574" y="9240"/>
                  </a:lnTo>
                  <a:cubicBezTo>
                    <a:pt x="150574" y="9040"/>
                    <a:pt x="150574" y="8807"/>
                    <a:pt x="150541" y="8606"/>
                  </a:cubicBezTo>
                  <a:cubicBezTo>
                    <a:pt x="150207" y="3770"/>
                    <a:pt x="146171" y="0"/>
                    <a:pt x="14130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9;p31">
              <a:extLst>
                <a:ext uri="{FF2B5EF4-FFF2-40B4-BE49-F238E27FC236}">
                  <a16:creationId xmlns:a16="http://schemas.microsoft.com/office/drawing/2014/main" id="{5C7F8726-F783-31B6-EA23-DE95151E97F2}"/>
                </a:ext>
              </a:extLst>
            </p:cNvPr>
            <p:cNvSpPr/>
            <p:nvPr/>
          </p:nvSpPr>
          <p:spPr>
            <a:xfrm>
              <a:off x="2026625" y="1700825"/>
              <a:ext cx="3550875" cy="1950600"/>
            </a:xfrm>
            <a:custGeom>
              <a:avLst/>
              <a:gdLst/>
              <a:ahLst/>
              <a:cxnLst/>
              <a:rect l="l" t="t" r="r" b="b"/>
              <a:pathLst>
                <a:path w="142035" h="78024" extrusionOk="0">
                  <a:moveTo>
                    <a:pt x="0" y="1"/>
                  </a:moveTo>
                  <a:lnTo>
                    <a:pt x="0" y="69350"/>
                  </a:lnTo>
                  <a:cubicBezTo>
                    <a:pt x="0" y="74120"/>
                    <a:pt x="3903" y="78023"/>
                    <a:pt x="8673" y="78023"/>
                  </a:cubicBezTo>
                  <a:lnTo>
                    <a:pt x="133362" y="78023"/>
                  </a:lnTo>
                  <a:cubicBezTo>
                    <a:pt x="138132" y="78023"/>
                    <a:pt x="142035" y="74120"/>
                    <a:pt x="142035" y="69350"/>
                  </a:cubicBezTo>
                  <a:lnTo>
                    <a:pt x="1420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0;p31">
              <a:extLst>
                <a:ext uri="{FF2B5EF4-FFF2-40B4-BE49-F238E27FC236}">
                  <a16:creationId xmlns:a16="http://schemas.microsoft.com/office/drawing/2014/main" id="{4957F42C-5695-00D1-DEF0-77BBF96FB73F}"/>
                </a:ext>
              </a:extLst>
            </p:cNvPr>
            <p:cNvSpPr/>
            <p:nvPr/>
          </p:nvSpPr>
          <p:spPr>
            <a:xfrm>
              <a:off x="2025775" y="1700825"/>
              <a:ext cx="3552575" cy="1950600"/>
            </a:xfrm>
            <a:custGeom>
              <a:avLst/>
              <a:gdLst/>
              <a:ahLst/>
              <a:cxnLst/>
              <a:rect l="l" t="t" r="r" b="b"/>
              <a:pathLst>
                <a:path w="142103" h="78024" extrusionOk="0">
                  <a:moveTo>
                    <a:pt x="34" y="1"/>
                  </a:moveTo>
                  <a:lnTo>
                    <a:pt x="34" y="69350"/>
                  </a:lnTo>
                  <a:cubicBezTo>
                    <a:pt x="1" y="74087"/>
                    <a:pt x="3870" y="77990"/>
                    <a:pt x="8607" y="78023"/>
                  </a:cubicBezTo>
                  <a:lnTo>
                    <a:pt x="133496" y="78023"/>
                  </a:lnTo>
                  <a:cubicBezTo>
                    <a:pt x="138266" y="77990"/>
                    <a:pt x="142102" y="74087"/>
                    <a:pt x="142069" y="69350"/>
                  </a:cubicBezTo>
                  <a:lnTo>
                    <a:pt x="1420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201;p31">
              <a:extLst>
                <a:ext uri="{FF2B5EF4-FFF2-40B4-BE49-F238E27FC236}">
                  <a16:creationId xmlns:a16="http://schemas.microsoft.com/office/drawing/2014/main" id="{C4A11B6F-9B0A-2D0B-6D80-1995661998F7}"/>
                </a:ext>
              </a:extLst>
            </p:cNvPr>
            <p:cNvSpPr/>
            <p:nvPr/>
          </p:nvSpPr>
          <p:spPr>
            <a:xfrm>
              <a:off x="1914875" y="1398950"/>
              <a:ext cx="3762700" cy="215175"/>
            </a:xfrm>
            <a:custGeom>
              <a:avLst/>
              <a:gdLst/>
              <a:ahLst/>
              <a:cxnLst/>
              <a:rect l="l" t="t" r="r" b="b"/>
              <a:pathLst>
                <a:path w="150508" h="8607" extrusionOk="0">
                  <a:moveTo>
                    <a:pt x="9240" y="0"/>
                  </a:moveTo>
                  <a:cubicBezTo>
                    <a:pt x="4370" y="0"/>
                    <a:pt x="334" y="3770"/>
                    <a:pt x="0" y="8606"/>
                  </a:cubicBezTo>
                  <a:lnTo>
                    <a:pt x="150508" y="8606"/>
                  </a:lnTo>
                  <a:cubicBezTo>
                    <a:pt x="150174" y="3770"/>
                    <a:pt x="146138" y="0"/>
                    <a:pt x="141268" y="0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202;p31">
              <a:extLst>
                <a:ext uri="{FF2B5EF4-FFF2-40B4-BE49-F238E27FC236}">
                  <a16:creationId xmlns:a16="http://schemas.microsoft.com/office/drawing/2014/main" id="{356177F6-8579-EACC-3C03-C3ED93D65588}"/>
                </a:ext>
              </a:extLst>
            </p:cNvPr>
            <p:cNvSpPr/>
            <p:nvPr/>
          </p:nvSpPr>
          <p:spPr>
            <a:xfrm>
              <a:off x="2281800" y="1464825"/>
              <a:ext cx="95925" cy="82200"/>
            </a:xfrm>
            <a:custGeom>
              <a:avLst/>
              <a:gdLst/>
              <a:ahLst/>
              <a:cxnLst/>
              <a:rect l="l" t="t" r="r" b="b"/>
              <a:pathLst>
                <a:path w="3837" h="3288" extrusionOk="0">
                  <a:moveTo>
                    <a:pt x="2169" y="0"/>
                  </a:moveTo>
                  <a:cubicBezTo>
                    <a:pt x="734" y="0"/>
                    <a:pt x="1" y="1768"/>
                    <a:pt x="1035" y="2802"/>
                  </a:cubicBezTo>
                  <a:cubicBezTo>
                    <a:pt x="1370" y="3138"/>
                    <a:pt x="1782" y="3287"/>
                    <a:pt x="2186" y="3287"/>
                  </a:cubicBezTo>
                  <a:cubicBezTo>
                    <a:pt x="3029" y="3287"/>
                    <a:pt x="3837" y="2638"/>
                    <a:pt x="3837" y="1668"/>
                  </a:cubicBezTo>
                  <a:cubicBezTo>
                    <a:pt x="3837" y="734"/>
                    <a:pt x="3103" y="0"/>
                    <a:pt x="21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203;p31">
              <a:extLst>
                <a:ext uri="{FF2B5EF4-FFF2-40B4-BE49-F238E27FC236}">
                  <a16:creationId xmlns:a16="http://schemas.microsoft.com/office/drawing/2014/main" id="{0AF93CA4-BE92-78B2-B967-3B3822F73218}"/>
                </a:ext>
              </a:extLst>
            </p:cNvPr>
            <p:cNvSpPr/>
            <p:nvPr/>
          </p:nvSpPr>
          <p:spPr>
            <a:xfrm>
              <a:off x="2454425" y="1464825"/>
              <a:ext cx="95925" cy="82200"/>
            </a:xfrm>
            <a:custGeom>
              <a:avLst/>
              <a:gdLst/>
              <a:ahLst/>
              <a:cxnLst/>
              <a:rect l="l" t="t" r="r" b="b"/>
              <a:pathLst>
                <a:path w="3837" h="3288" extrusionOk="0">
                  <a:moveTo>
                    <a:pt x="2202" y="0"/>
                  </a:moveTo>
                  <a:cubicBezTo>
                    <a:pt x="734" y="0"/>
                    <a:pt x="0" y="1768"/>
                    <a:pt x="1035" y="2802"/>
                  </a:cubicBezTo>
                  <a:cubicBezTo>
                    <a:pt x="1370" y="3138"/>
                    <a:pt x="1782" y="3287"/>
                    <a:pt x="2186" y="3287"/>
                  </a:cubicBezTo>
                  <a:cubicBezTo>
                    <a:pt x="3029" y="3287"/>
                    <a:pt x="3837" y="2638"/>
                    <a:pt x="3837" y="1668"/>
                  </a:cubicBezTo>
                  <a:cubicBezTo>
                    <a:pt x="3837" y="734"/>
                    <a:pt x="3103" y="0"/>
                    <a:pt x="22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204;p31">
              <a:extLst>
                <a:ext uri="{FF2B5EF4-FFF2-40B4-BE49-F238E27FC236}">
                  <a16:creationId xmlns:a16="http://schemas.microsoft.com/office/drawing/2014/main" id="{648121BF-0FCC-78C1-3893-905DEE297C76}"/>
                </a:ext>
              </a:extLst>
            </p:cNvPr>
            <p:cNvSpPr/>
            <p:nvPr/>
          </p:nvSpPr>
          <p:spPr>
            <a:xfrm>
              <a:off x="2642050" y="1464825"/>
              <a:ext cx="81750" cy="82575"/>
            </a:xfrm>
            <a:custGeom>
              <a:avLst/>
              <a:gdLst/>
              <a:ahLst/>
              <a:cxnLst/>
              <a:rect l="l" t="t" r="r" b="b"/>
              <a:pathLst>
                <a:path w="3270" h="3303" extrusionOk="0">
                  <a:moveTo>
                    <a:pt x="1635" y="0"/>
                  </a:moveTo>
                  <a:cubicBezTo>
                    <a:pt x="735" y="0"/>
                    <a:pt x="1" y="734"/>
                    <a:pt x="1" y="1635"/>
                  </a:cubicBezTo>
                  <a:cubicBezTo>
                    <a:pt x="1" y="2569"/>
                    <a:pt x="735" y="3303"/>
                    <a:pt x="1635" y="3303"/>
                  </a:cubicBezTo>
                  <a:cubicBezTo>
                    <a:pt x="2536" y="3303"/>
                    <a:pt x="3270" y="2569"/>
                    <a:pt x="3270" y="1635"/>
                  </a:cubicBezTo>
                  <a:cubicBezTo>
                    <a:pt x="3270" y="734"/>
                    <a:pt x="2536" y="0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205;p31">
              <a:extLst>
                <a:ext uri="{FF2B5EF4-FFF2-40B4-BE49-F238E27FC236}">
                  <a16:creationId xmlns:a16="http://schemas.microsoft.com/office/drawing/2014/main" id="{65AEC0FF-B357-8799-D973-E0341AC5CEAC}"/>
                </a:ext>
              </a:extLst>
            </p:cNvPr>
            <p:cNvSpPr/>
            <p:nvPr/>
          </p:nvSpPr>
          <p:spPr>
            <a:xfrm>
              <a:off x="2027450" y="1700825"/>
              <a:ext cx="3550050" cy="1950600"/>
            </a:xfrm>
            <a:custGeom>
              <a:avLst/>
              <a:gdLst/>
              <a:ahLst/>
              <a:cxnLst/>
              <a:rect l="l" t="t" r="r" b="b"/>
              <a:pathLst>
                <a:path w="142002" h="78024" fill="none" extrusionOk="0">
                  <a:moveTo>
                    <a:pt x="142002" y="1"/>
                  </a:moveTo>
                  <a:lnTo>
                    <a:pt x="142002" y="69350"/>
                  </a:lnTo>
                  <a:cubicBezTo>
                    <a:pt x="142002" y="74120"/>
                    <a:pt x="138099" y="78023"/>
                    <a:pt x="133329" y="78023"/>
                  </a:cubicBezTo>
                  <a:lnTo>
                    <a:pt x="8640" y="78023"/>
                  </a:lnTo>
                  <a:cubicBezTo>
                    <a:pt x="4504" y="78023"/>
                    <a:pt x="935" y="75088"/>
                    <a:pt x="134" y="71018"/>
                  </a:cubicBezTo>
                  <a:lnTo>
                    <a:pt x="134" y="70985"/>
                  </a:lnTo>
                  <a:cubicBezTo>
                    <a:pt x="34" y="70451"/>
                    <a:pt x="1" y="69884"/>
                    <a:pt x="1" y="69317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206;p31">
              <a:extLst>
                <a:ext uri="{FF2B5EF4-FFF2-40B4-BE49-F238E27FC236}">
                  <a16:creationId xmlns:a16="http://schemas.microsoft.com/office/drawing/2014/main" id="{C11F3848-5BF9-115D-B9C5-7FABF20099BA}"/>
                </a:ext>
              </a:extLst>
            </p:cNvPr>
            <p:cNvSpPr/>
            <p:nvPr/>
          </p:nvSpPr>
          <p:spPr>
            <a:xfrm>
              <a:off x="5163025" y="1861775"/>
              <a:ext cx="414475" cy="602950"/>
            </a:xfrm>
            <a:custGeom>
              <a:avLst/>
              <a:gdLst/>
              <a:ahLst/>
              <a:cxnLst/>
              <a:rect l="l" t="t" r="r" b="b"/>
              <a:pathLst>
                <a:path w="16579" h="24118" extrusionOk="0">
                  <a:moveTo>
                    <a:pt x="12081" y="7805"/>
                  </a:moveTo>
                  <a:cubicBezTo>
                    <a:pt x="14277" y="7805"/>
                    <a:pt x="16379" y="9507"/>
                    <a:pt x="16379" y="12076"/>
                  </a:cubicBezTo>
                  <a:cubicBezTo>
                    <a:pt x="16379" y="14444"/>
                    <a:pt x="14444" y="16379"/>
                    <a:pt x="12076" y="16379"/>
                  </a:cubicBezTo>
                  <a:cubicBezTo>
                    <a:pt x="8273" y="16346"/>
                    <a:pt x="6372" y="11742"/>
                    <a:pt x="9074" y="9074"/>
                  </a:cubicBezTo>
                  <a:cubicBezTo>
                    <a:pt x="9950" y="8197"/>
                    <a:pt x="11026" y="7805"/>
                    <a:pt x="12081" y="7805"/>
                  </a:cubicBezTo>
                  <a:close/>
                  <a:moveTo>
                    <a:pt x="10441" y="0"/>
                  </a:moveTo>
                  <a:lnTo>
                    <a:pt x="9641" y="3470"/>
                  </a:lnTo>
                  <a:cubicBezTo>
                    <a:pt x="8974" y="3670"/>
                    <a:pt x="8340" y="3937"/>
                    <a:pt x="7706" y="4270"/>
                  </a:cubicBezTo>
                  <a:lnTo>
                    <a:pt x="4737" y="2369"/>
                  </a:lnTo>
                  <a:lnTo>
                    <a:pt x="2402" y="4704"/>
                  </a:lnTo>
                  <a:lnTo>
                    <a:pt x="4270" y="7673"/>
                  </a:lnTo>
                  <a:cubicBezTo>
                    <a:pt x="3937" y="8273"/>
                    <a:pt x="3670" y="8940"/>
                    <a:pt x="3470" y="9607"/>
                  </a:cubicBezTo>
                  <a:lnTo>
                    <a:pt x="0" y="10375"/>
                  </a:lnTo>
                  <a:lnTo>
                    <a:pt x="0" y="13677"/>
                  </a:lnTo>
                  <a:lnTo>
                    <a:pt x="3470" y="14478"/>
                  </a:lnTo>
                  <a:cubicBezTo>
                    <a:pt x="3670" y="15145"/>
                    <a:pt x="3937" y="15812"/>
                    <a:pt x="4270" y="16412"/>
                  </a:cubicBezTo>
                  <a:lnTo>
                    <a:pt x="2369" y="19414"/>
                  </a:lnTo>
                  <a:lnTo>
                    <a:pt x="4704" y="21749"/>
                  </a:lnTo>
                  <a:lnTo>
                    <a:pt x="7706" y="19848"/>
                  </a:lnTo>
                  <a:cubicBezTo>
                    <a:pt x="8306" y="20182"/>
                    <a:pt x="8974" y="20482"/>
                    <a:pt x="9641" y="20649"/>
                  </a:cubicBezTo>
                  <a:lnTo>
                    <a:pt x="10408" y="24118"/>
                  </a:lnTo>
                  <a:lnTo>
                    <a:pt x="13710" y="24118"/>
                  </a:lnTo>
                  <a:lnTo>
                    <a:pt x="14477" y="20649"/>
                  </a:lnTo>
                  <a:cubicBezTo>
                    <a:pt x="15145" y="20448"/>
                    <a:pt x="15812" y="20182"/>
                    <a:pt x="16412" y="19848"/>
                  </a:cubicBezTo>
                  <a:lnTo>
                    <a:pt x="16579" y="19948"/>
                  </a:lnTo>
                  <a:lnTo>
                    <a:pt x="16579" y="4204"/>
                  </a:lnTo>
                  <a:lnTo>
                    <a:pt x="16446" y="4270"/>
                  </a:lnTo>
                  <a:cubicBezTo>
                    <a:pt x="15845" y="3937"/>
                    <a:pt x="15178" y="3670"/>
                    <a:pt x="14511" y="3470"/>
                  </a:cubicBezTo>
                  <a:lnTo>
                    <a:pt x="137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207;p31">
              <a:extLst>
                <a:ext uri="{FF2B5EF4-FFF2-40B4-BE49-F238E27FC236}">
                  <a16:creationId xmlns:a16="http://schemas.microsoft.com/office/drawing/2014/main" id="{7D20DF1C-EFB0-5CD6-8729-BDDB6051F7C9}"/>
                </a:ext>
              </a:extLst>
            </p:cNvPr>
            <p:cNvSpPr/>
            <p:nvPr/>
          </p:nvSpPr>
          <p:spPr>
            <a:xfrm>
              <a:off x="2809675" y="1700825"/>
              <a:ext cx="1272600" cy="900675"/>
            </a:xfrm>
            <a:custGeom>
              <a:avLst/>
              <a:gdLst/>
              <a:ahLst/>
              <a:cxnLst/>
              <a:rect l="l" t="t" r="r" b="b"/>
              <a:pathLst>
                <a:path w="50904" h="36027" extrusionOk="0">
                  <a:moveTo>
                    <a:pt x="25412" y="1546"/>
                  </a:moveTo>
                  <a:cubicBezTo>
                    <a:pt x="30051" y="1546"/>
                    <a:pt x="34492" y="5137"/>
                    <a:pt x="34492" y="10575"/>
                  </a:cubicBezTo>
                  <a:cubicBezTo>
                    <a:pt x="34492" y="15545"/>
                    <a:pt x="30456" y="19581"/>
                    <a:pt x="25485" y="19581"/>
                  </a:cubicBezTo>
                  <a:cubicBezTo>
                    <a:pt x="17446" y="19581"/>
                    <a:pt x="13410" y="9874"/>
                    <a:pt x="19081" y="4204"/>
                  </a:cubicBezTo>
                  <a:cubicBezTo>
                    <a:pt x="20927" y="2368"/>
                    <a:pt x="23192" y="1546"/>
                    <a:pt x="25412" y="1546"/>
                  </a:cubicBezTo>
                  <a:close/>
                  <a:moveTo>
                    <a:pt x="8140" y="1"/>
                  </a:moveTo>
                  <a:lnTo>
                    <a:pt x="9007" y="1335"/>
                  </a:lnTo>
                  <a:cubicBezTo>
                    <a:pt x="8273" y="2636"/>
                    <a:pt x="7706" y="4003"/>
                    <a:pt x="7339" y="5404"/>
                  </a:cubicBezTo>
                  <a:lnTo>
                    <a:pt x="1" y="7039"/>
                  </a:lnTo>
                  <a:lnTo>
                    <a:pt x="1" y="14044"/>
                  </a:lnTo>
                  <a:lnTo>
                    <a:pt x="7339" y="15678"/>
                  </a:lnTo>
                  <a:cubicBezTo>
                    <a:pt x="7706" y="17113"/>
                    <a:pt x="8273" y="18480"/>
                    <a:pt x="9007" y="19781"/>
                  </a:cubicBezTo>
                  <a:lnTo>
                    <a:pt x="4971" y="26119"/>
                  </a:lnTo>
                  <a:lnTo>
                    <a:pt x="9908" y="31056"/>
                  </a:lnTo>
                  <a:lnTo>
                    <a:pt x="16246" y="27020"/>
                  </a:lnTo>
                  <a:cubicBezTo>
                    <a:pt x="17513" y="27754"/>
                    <a:pt x="18881" y="28321"/>
                    <a:pt x="20315" y="28721"/>
                  </a:cubicBezTo>
                  <a:lnTo>
                    <a:pt x="21950" y="36026"/>
                  </a:lnTo>
                  <a:lnTo>
                    <a:pt x="28921" y="36026"/>
                  </a:lnTo>
                  <a:lnTo>
                    <a:pt x="30556" y="28688"/>
                  </a:lnTo>
                  <a:cubicBezTo>
                    <a:pt x="31957" y="28287"/>
                    <a:pt x="33324" y="27720"/>
                    <a:pt x="34625" y="27020"/>
                  </a:cubicBezTo>
                  <a:lnTo>
                    <a:pt x="40963" y="31056"/>
                  </a:lnTo>
                  <a:lnTo>
                    <a:pt x="45900" y="26119"/>
                  </a:lnTo>
                  <a:lnTo>
                    <a:pt x="41897" y="19781"/>
                  </a:lnTo>
                  <a:cubicBezTo>
                    <a:pt x="42598" y="18480"/>
                    <a:pt x="43165" y="17113"/>
                    <a:pt x="43565" y="15712"/>
                  </a:cubicBezTo>
                  <a:lnTo>
                    <a:pt x="50904" y="14077"/>
                  </a:lnTo>
                  <a:lnTo>
                    <a:pt x="50904" y="7072"/>
                  </a:lnTo>
                  <a:lnTo>
                    <a:pt x="43565" y="5471"/>
                  </a:lnTo>
                  <a:cubicBezTo>
                    <a:pt x="43165" y="4037"/>
                    <a:pt x="42598" y="2669"/>
                    <a:pt x="41897" y="1368"/>
                  </a:cubicBezTo>
                  <a:lnTo>
                    <a:pt x="427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208;p31">
              <a:extLst>
                <a:ext uri="{FF2B5EF4-FFF2-40B4-BE49-F238E27FC236}">
                  <a16:creationId xmlns:a16="http://schemas.microsoft.com/office/drawing/2014/main" id="{FA603C6E-5D02-11B8-71D6-5EDE4BD2187C}"/>
                </a:ext>
              </a:extLst>
            </p:cNvPr>
            <p:cNvSpPr/>
            <p:nvPr/>
          </p:nvSpPr>
          <p:spPr>
            <a:xfrm>
              <a:off x="2026625" y="2646500"/>
              <a:ext cx="905675" cy="1017425"/>
            </a:xfrm>
            <a:custGeom>
              <a:avLst/>
              <a:gdLst/>
              <a:ahLst/>
              <a:cxnLst/>
              <a:rect l="l" t="t" r="r" b="b"/>
              <a:pathLst>
                <a:path w="36227" h="40697" extrusionOk="0">
                  <a:moveTo>
                    <a:pt x="14144" y="1"/>
                  </a:moveTo>
                  <a:lnTo>
                    <a:pt x="12543" y="5738"/>
                  </a:lnTo>
                  <a:cubicBezTo>
                    <a:pt x="11408" y="6005"/>
                    <a:pt x="10308" y="6405"/>
                    <a:pt x="9274" y="6906"/>
                  </a:cubicBezTo>
                  <a:lnTo>
                    <a:pt x="4403" y="3436"/>
                  </a:lnTo>
                  <a:lnTo>
                    <a:pt x="267" y="7172"/>
                  </a:lnTo>
                  <a:lnTo>
                    <a:pt x="3203" y="12376"/>
                  </a:lnTo>
                  <a:cubicBezTo>
                    <a:pt x="2569" y="13344"/>
                    <a:pt x="2068" y="14411"/>
                    <a:pt x="1701" y="15512"/>
                  </a:cubicBezTo>
                  <a:lnTo>
                    <a:pt x="34" y="15812"/>
                  </a:lnTo>
                  <a:lnTo>
                    <a:pt x="34" y="23317"/>
                  </a:lnTo>
                  <a:lnTo>
                    <a:pt x="1234" y="23651"/>
                  </a:lnTo>
                  <a:cubicBezTo>
                    <a:pt x="1501" y="24785"/>
                    <a:pt x="1868" y="25886"/>
                    <a:pt x="2402" y="26953"/>
                  </a:cubicBezTo>
                  <a:lnTo>
                    <a:pt x="0" y="30289"/>
                  </a:lnTo>
                  <a:lnTo>
                    <a:pt x="167" y="33158"/>
                  </a:lnTo>
                  <a:lnTo>
                    <a:pt x="167" y="33191"/>
                  </a:lnTo>
                  <a:lnTo>
                    <a:pt x="2635" y="35926"/>
                  </a:lnTo>
                  <a:lnTo>
                    <a:pt x="7839" y="32991"/>
                  </a:lnTo>
                  <a:cubicBezTo>
                    <a:pt x="8840" y="33625"/>
                    <a:pt x="9907" y="34158"/>
                    <a:pt x="11008" y="34525"/>
                  </a:cubicBezTo>
                  <a:lnTo>
                    <a:pt x="12009" y="40163"/>
                  </a:lnTo>
                  <a:lnTo>
                    <a:pt x="12042" y="40430"/>
                  </a:lnTo>
                  <a:lnTo>
                    <a:pt x="17579" y="40696"/>
                  </a:lnTo>
                  <a:lnTo>
                    <a:pt x="17713" y="40163"/>
                  </a:lnTo>
                  <a:lnTo>
                    <a:pt x="19181" y="34959"/>
                  </a:lnTo>
                  <a:cubicBezTo>
                    <a:pt x="20315" y="34692"/>
                    <a:pt x="21449" y="34292"/>
                    <a:pt x="22483" y="33791"/>
                  </a:cubicBezTo>
                  <a:lnTo>
                    <a:pt x="27353" y="37261"/>
                  </a:lnTo>
                  <a:lnTo>
                    <a:pt x="31489" y="33525"/>
                  </a:lnTo>
                  <a:lnTo>
                    <a:pt x="28554" y="28321"/>
                  </a:lnTo>
                  <a:cubicBezTo>
                    <a:pt x="29188" y="27354"/>
                    <a:pt x="29688" y="26286"/>
                    <a:pt x="30055" y="25185"/>
                  </a:cubicBezTo>
                  <a:lnTo>
                    <a:pt x="35926" y="24185"/>
                  </a:lnTo>
                  <a:lnTo>
                    <a:pt x="36226" y="18614"/>
                  </a:lnTo>
                  <a:lnTo>
                    <a:pt x="30489" y="17013"/>
                  </a:lnTo>
                  <a:cubicBezTo>
                    <a:pt x="30222" y="15879"/>
                    <a:pt x="29822" y="14778"/>
                    <a:pt x="29288" y="13710"/>
                  </a:cubicBezTo>
                  <a:lnTo>
                    <a:pt x="32757" y="8840"/>
                  </a:lnTo>
                  <a:lnTo>
                    <a:pt x="29054" y="4737"/>
                  </a:lnTo>
                  <a:lnTo>
                    <a:pt x="23851" y="7639"/>
                  </a:lnTo>
                  <a:cubicBezTo>
                    <a:pt x="22850" y="7006"/>
                    <a:pt x="21782" y="6505"/>
                    <a:pt x="20682" y="6138"/>
                  </a:cubicBezTo>
                  <a:lnTo>
                    <a:pt x="19681" y="234"/>
                  </a:lnTo>
                  <a:lnTo>
                    <a:pt x="141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209;p31">
              <a:extLst>
                <a:ext uri="{FF2B5EF4-FFF2-40B4-BE49-F238E27FC236}">
                  <a16:creationId xmlns:a16="http://schemas.microsoft.com/office/drawing/2014/main" id="{9E6F5416-99A3-2ADA-FB82-486E1919F44C}"/>
                </a:ext>
              </a:extLst>
            </p:cNvPr>
            <p:cNvSpPr/>
            <p:nvPr/>
          </p:nvSpPr>
          <p:spPr>
            <a:xfrm>
              <a:off x="3376750" y="2593975"/>
              <a:ext cx="763075" cy="763050"/>
            </a:xfrm>
            <a:custGeom>
              <a:avLst/>
              <a:gdLst/>
              <a:ahLst/>
              <a:cxnLst/>
              <a:rect l="l" t="t" r="r" b="b"/>
              <a:pathLst>
                <a:path w="30523" h="30522" extrusionOk="0">
                  <a:moveTo>
                    <a:pt x="15185" y="9818"/>
                  </a:moveTo>
                  <a:cubicBezTo>
                    <a:pt x="17479" y="9818"/>
                    <a:pt x="19758" y="11230"/>
                    <a:pt x="20448" y="13843"/>
                  </a:cubicBezTo>
                  <a:cubicBezTo>
                    <a:pt x="21249" y="16712"/>
                    <a:pt x="19548" y="19681"/>
                    <a:pt x="16679" y="20448"/>
                  </a:cubicBezTo>
                  <a:cubicBezTo>
                    <a:pt x="16165" y="20591"/>
                    <a:pt x="15661" y="20658"/>
                    <a:pt x="15173" y="20658"/>
                  </a:cubicBezTo>
                  <a:cubicBezTo>
                    <a:pt x="11227" y="20658"/>
                    <a:pt x="8370" y="16283"/>
                    <a:pt x="10508" y="12542"/>
                  </a:cubicBezTo>
                  <a:cubicBezTo>
                    <a:pt x="11566" y="10692"/>
                    <a:pt x="13380" y="9818"/>
                    <a:pt x="15185" y="9818"/>
                  </a:cubicBezTo>
                  <a:close/>
                  <a:moveTo>
                    <a:pt x="13277" y="0"/>
                  </a:moveTo>
                  <a:lnTo>
                    <a:pt x="9240" y="1101"/>
                  </a:lnTo>
                  <a:lnTo>
                    <a:pt x="9474" y="5604"/>
                  </a:lnTo>
                  <a:cubicBezTo>
                    <a:pt x="8707" y="6038"/>
                    <a:pt x="8006" y="6605"/>
                    <a:pt x="7372" y="7205"/>
                  </a:cubicBezTo>
                  <a:lnTo>
                    <a:pt x="3069" y="5871"/>
                  </a:lnTo>
                  <a:lnTo>
                    <a:pt x="1001" y="9507"/>
                  </a:lnTo>
                  <a:lnTo>
                    <a:pt x="4337" y="12542"/>
                  </a:lnTo>
                  <a:cubicBezTo>
                    <a:pt x="4103" y="13376"/>
                    <a:pt x="4003" y="14277"/>
                    <a:pt x="4003" y="15144"/>
                  </a:cubicBezTo>
                  <a:lnTo>
                    <a:pt x="0" y="17212"/>
                  </a:lnTo>
                  <a:lnTo>
                    <a:pt x="1101" y="21249"/>
                  </a:lnTo>
                  <a:lnTo>
                    <a:pt x="5604" y="21049"/>
                  </a:lnTo>
                  <a:cubicBezTo>
                    <a:pt x="6038" y="21816"/>
                    <a:pt x="6605" y="22516"/>
                    <a:pt x="7206" y="23150"/>
                  </a:cubicBezTo>
                  <a:lnTo>
                    <a:pt x="5871" y="27420"/>
                  </a:lnTo>
                  <a:lnTo>
                    <a:pt x="9507" y="29488"/>
                  </a:lnTo>
                  <a:lnTo>
                    <a:pt x="12509" y="26219"/>
                  </a:lnTo>
                  <a:cubicBezTo>
                    <a:pt x="13377" y="26419"/>
                    <a:pt x="14244" y="26552"/>
                    <a:pt x="15145" y="26552"/>
                  </a:cubicBezTo>
                  <a:lnTo>
                    <a:pt x="17246" y="30522"/>
                  </a:lnTo>
                  <a:lnTo>
                    <a:pt x="21282" y="29421"/>
                  </a:lnTo>
                  <a:lnTo>
                    <a:pt x="21082" y="25585"/>
                  </a:lnTo>
                  <a:lnTo>
                    <a:pt x="21049" y="24918"/>
                  </a:lnTo>
                  <a:cubicBezTo>
                    <a:pt x="21816" y="24484"/>
                    <a:pt x="22517" y="23951"/>
                    <a:pt x="23184" y="23317"/>
                  </a:cubicBezTo>
                  <a:lnTo>
                    <a:pt x="27453" y="24651"/>
                  </a:lnTo>
                  <a:lnTo>
                    <a:pt x="29255" y="21549"/>
                  </a:lnTo>
                  <a:lnTo>
                    <a:pt x="29555" y="21015"/>
                  </a:lnTo>
                  <a:lnTo>
                    <a:pt x="26219" y="18013"/>
                  </a:lnTo>
                  <a:cubicBezTo>
                    <a:pt x="26419" y="17146"/>
                    <a:pt x="26519" y="16278"/>
                    <a:pt x="26553" y="15378"/>
                  </a:cubicBezTo>
                  <a:lnTo>
                    <a:pt x="30522" y="13310"/>
                  </a:lnTo>
                  <a:lnTo>
                    <a:pt x="29421" y="9273"/>
                  </a:lnTo>
                  <a:lnTo>
                    <a:pt x="24918" y="9474"/>
                  </a:lnTo>
                  <a:cubicBezTo>
                    <a:pt x="24485" y="8706"/>
                    <a:pt x="23918" y="8006"/>
                    <a:pt x="23317" y="7372"/>
                  </a:cubicBezTo>
                  <a:lnTo>
                    <a:pt x="24651" y="3069"/>
                  </a:lnTo>
                  <a:lnTo>
                    <a:pt x="21015" y="1001"/>
                  </a:lnTo>
                  <a:lnTo>
                    <a:pt x="17980" y="4303"/>
                  </a:lnTo>
                  <a:cubicBezTo>
                    <a:pt x="17113" y="4103"/>
                    <a:pt x="16245" y="4003"/>
                    <a:pt x="15378" y="3970"/>
                  </a:cubicBezTo>
                  <a:lnTo>
                    <a:pt x="132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210;p31">
              <a:extLst>
                <a:ext uri="{FF2B5EF4-FFF2-40B4-BE49-F238E27FC236}">
                  <a16:creationId xmlns:a16="http://schemas.microsoft.com/office/drawing/2014/main" id="{462A0627-C836-AC72-7CCA-3E1DE34A2AE3}"/>
                </a:ext>
              </a:extLst>
            </p:cNvPr>
            <p:cNvSpPr/>
            <p:nvPr/>
          </p:nvSpPr>
          <p:spPr>
            <a:xfrm>
              <a:off x="4174825" y="2551425"/>
              <a:ext cx="1034100" cy="1033275"/>
            </a:xfrm>
            <a:custGeom>
              <a:avLst/>
              <a:gdLst/>
              <a:ahLst/>
              <a:cxnLst/>
              <a:rect l="l" t="t" r="r" b="b"/>
              <a:pathLst>
                <a:path w="41364" h="41331" extrusionOk="0">
                  <a:moveTo>
                    <a:pt x="20699" y="13402"/>
                  </a:moveTo>
                  <a:cubicBezTo>
                    <a:pt x="22868" y="13402"/>
                    <a:pt x="25060" y="14360"/>
                    <a:pt x="26553" y="16446"/>
                  </a:cubicBezTo>
                  <a:cubicBezTo>
                    <a:pt x="28888" y="19682"/>
                    <a:pt x="28154" y="24218"/>
                    <a:pt x="24885" y="26553"/>
                  </a:cubicBezTo>
                  <a:cubicBezTo>
                    <a:pt x="23553" y="27512"/>
                    <a:pt x="22095" y="27939"/>
                    <a:pt x="20677" y="27939"/>
                  </a:cubicBezTo>
                  <a:cubicBezTo>
                    <a:pt x="16519" y="27939"/>
                    <a:pt x="12714" y="24258"/>
                    <a:pt x="13510" y="19482"/>
                  </a:cubicBezTo>
                  <a:cubicBezTo>
                    <a:pt x="14135" y="15632"/>
                    <a:pt x="17389" y="13402"/>
                    <a:pt x="20699" y="13402"/>
                  </a:cubicBezTo>
                  <a:close/>
                  <a:moveTo>
                    <a:pt x="21282" y="1"/>
                  </a:moveTo>
                  <a:lnTo>
                    <a:pt x="18980" y="5605"/>
                  </a:lnTo>
                  <a:cubicBezTo>
                    <a:pt x="17813" y="5738"/>
                    <a:pt x="16645" y="6005"/>
                    <a:pt x="15545" y="6405"/>
                  </a:cubicBezTo>
                  <a:lnTo>
                    <a:pt x="11041" y="2369"/>
                  </a:lnTo>
                  <a:lnTo>
                    <a:pt x="6472" y="5638"/>
                  </a:lnTo>
                  <a:lnTo>
                    <a:pt x="8840" y="11209"/>
                  </a:lnTo>
                  <a:cubicBezTo>
                    <a:pt x="8173" y="12010"/>
                    <a:pt x="7606" y="12877"/>
                    <a:pt x="7139" y="13811"/>
                  </a:cubicBezTo>
                  <a:cubicBezTo>
                    <a:pt x="7072" y="13944"/>
                    <a:pt x="7005" y="14078"/>
                    <a:pt x="6972" y="14211"/>
                  </a:cubicBezTo>
                  <a:lnTo>
                    <a:pt x="934" y="14545"/>
                  </a:lnTo>
                  <a:lnTo>
                    <a:pt x="0" y="20082"/>
                  </a:lnTo>
                  <a:lnTo>
                    <a:pt x="901" y="20449"/>
                  </a:lnTo>
                  <a:lnTo>
                    <a:pt x="5604" y="22350"/>
                  </a:lnTo>
                  <a:cubicBezTo>
                    <a:pt x="5738" y="23518"/>
                    <a:pt x="6005" y="24685"/>
                    <a:pt x="6405" y="25786"/>
                  </a:cubicBezTo>
                  <a:lnTo>
                    <a:pt x="2369" y="30323"/>
                  </a:lnTo>
                  <a:lnTo>
                    <a:pt x="5638" y="34893"/>
                  </a:lnTo>
                  <a:lnTo>
                    <a:pt x="11208" y="32524"/>
                  </a:lnTo>
                  <a:cubicBezTo>
                    <a:pt x="12142" y="33291"/>
                    <a:pt x="13143" y="33925"/>
                    <a:pt x="14210" y="34426"/>
                  </a:cubicBezTo>
                  <a:lnTo>
                    <a:pt x="14544" y="40430"/>
                  </a:lnTo>
                  <a:lnTo>
                    <a:pt x="20081" y="41330"/>
                  </a:lnTo>
                  <a:lnTo>
                    <a:pt x="22350" y="35793"/>
                  </a:lnTo>
                  <a:cubicBezTo>
                    <a:pt x="23517" y="35660"/>
                    <a:pt x="24685" y="35393"/>
                    <a:pt x="25785" y="34993"/>
                  </a:cubicBezTo>
                  <a:lnTo>
                    <a:pt x="30289" y="39029"/>
                  </a:lnTo>
                  <a:lnTo>
                    <a:pt x="34892" y="35760"/>
                  </a:lnTo>
                  <a:lnTo>
                    <a:pt x="32523" y="30189"/>
                  </a:lnTo>
                  <a:cubicBezTo>
                    <a:pt x="33257" y="29255"/>
                    <a:pt x="33891" y="28254"/>
                    <a:pt x="34425" y="27154"/>
                  </a:cubicBezTo>
                  <a:lnTo>
                    <a:pt x="40462" y="26820"/>
                  </a:lnTo>
                  <a:lnTo>
                    <a:pt x="41363" y="21283"/>
                  </a:lnTo>
                  <a:lnTo>
                    <a:pt x="35759" y="19015"/>
                  </a:lnTo>
                  <a:cubicBezTo>
                    <a:pt x="35626" y="17847"/>
                    <a:pt x="35359" y="16680"/>
                    <a:pt x="34959" y="15545"/>
                  </a:cubicBezTo>
                  <a:lnTo>
                    <a:pt x="38995" y="11042"/>
                  </a:lnTo>
                  <a:lnTo>
                    <a:pt x="35726" y="6472"/>
                  </a:lnTo>
                  <a:lnTo>
                    <a:pt x="30155" y="8841"/>
                  </a:lnTo>
                  <a:cubicBezTo>
                    <a:pt x="29221" y="8107"/>
                    <a:pt x="28220" y="7473"/>
                    <a:pt x="27153" y="6973"/>
                  </a:cubicBezTo>
                  <a:lnTo>
                    <a:pt x="26819" y="935"/>
                  </a:lnTo>
                  <a:lnTo>
                    <a:pt x="212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211;p31">
              <a:extLst>
                <a:ext uri="{FF2B5EF4-FFF2-40B4-BE49-F238E27FC236}">
                  <a16:creationId xmlns:a16="http://schemas.microsoft.com/office/drawing/2014/main" id="{145D9A22-C981-92DC-A6E3-C74BA37945C7}"/>
                </a:ext>
              </a:extLst>
            </p:cNvPr>
            <p:cNvSpPr/>
            <p:nvPr/>
          </p:nvSpPr>
          <p:spPr>
            <a:xfrm>
              <a:off x="2080000" y="2195350"/>
              <a:ext cx="1363500" cy="1782975"/>
            </a:xfrm>
            <a:custGeom>
              <a:avLst/>
              <a:gdLst/>
              <a:ahLst/>
              <a:cxnLst/>
              <a:rect l="l" t="t" r="r" b="b"/>
              <a:pathLst>
                <a:path w="54540" h="71319" extrusionOk="0">
                  <a:moveTo>
                    <a:pt x="5471" y="0"/>
                  </a:moveTo>
                  <a:cubicBezTo>
                    <a:pt x="2435" y="0"/>
                    <a:pt x="0" y="2435"/>
                    <a:pt x="0" y="5471"/>
                  </a:cubicBezTo>
                  <a:lnTo>
                    <a:pt x="0" y="65848"/>
                  </a:lnTo>
                  <a:cubicBezTo>
                    <a:pt x="0" y="68883"/>
                    <a:pt x="2435" y="71318"/>
                    <a:pt x="5471" y="71318"/>
                  </a:cubicBezTo>
                  <a:lnTo>
                    <a:pt x="49102" y="71318"/>
                  </a:lnTo>
                  <a:cubicBezTo>
                    <a:pt x="52104" y="71318"/>
                    <a:pt x="54539" y="68883"/>
                    <a:pt x="54539" y="65848"/>
                  </a:cubicBezTo>
                  <a:lnTo>
                    <a:pt x="54539" y="5471"/>
                  </a:lnTo>
                  <a:cubicBezTo>
                    <a:pt x="54539" y="2435"/>
                    <a:pt x="52104" y="0"/>
                    <a:pt x="49102" y="0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212;p31">
              <a:extLst>
                <a:ext uri="{FF2B5EF4-FFF2-40B4-BE49-F238E27FC236}">
                  <a16:creationId xmlns:a16="http://schemas.microsoft.com/office/drawing/2014/main" id="{01EF0D05-EF10-0945-131A-C16FAB082FED}"/>
                </a:ext>
              </a:extLst>
            </p:cNvPr>
            <p:cNvSpPr/>
            <p:nvPr/>
          </p:nvSpPr>
          <p:spPr>
            <a:xfrm>
              <a:off x="2080000" y="2195350"/>
              <a:ext cx="1363500" cy="1782975"/>
            </a:xfrm>
            <a:custGeom>
              <a:avLst/>
              <a:gdLst/>
              <a:ahLst/>
              <a:cxnLst/>
              <a:rect l="l" t="t" r="r" b="b"/>
              <a:pathLst>
                <a:path w="54540" h="71319" extrusionOk="0">
                  <a:moveTo>
                    <a:pt x="5471" y="0"/>
                  </a:moveTo>
                  <a:cubicBezTo>
                    <a:pt x="2435" y="0"/>
                    <a:pt x="0" y="2435"/>
                    <a:pt x="0" y="5471"/>
                  </a:cubicBezTo>
                  <a:lnTo>
                    <a:pt x="0" y="65848"/>
                  </a:lnTo>
                  <a:cubicBezTo>
                    <a:pt x="0" y="68883"/>
                    <a:pt x="2435" y="71318"/>
                    <a:pt x="5471" y="71318"/>
                  </a:cubicBezTo>
                  <a:lnTo>
                    <a:pt x="49102" y="71318"/>
                  </a:lnTo>
                  <a:cubicBezTo>
                    <a:pt x="52104" y="71318"/>
                    <a:pt x="54539" y="68883"/>
                    <a:pt x="54539" y="65848"/>
                  </a:cubicBezTo>
                  <a:lnTo>
                    <a:pt x="54539" y="5471"/>
                  </a:lnTo>
                  <a:cubicBezTo>
                    <a:pt x="54539" y="2435"/>
                    <a:pt x="52104" y="0"/>
                    <a:pt x="49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13;p31">
              <a:extLst>
                <a:ext uri="{FF2B5EF4-FFF2-40B4-BE49-F238E27FC236}">
                  <a16:creationId xmlns:a16="http://schemas.microsoft.com/office/drawing/2014/main" id="{A70FB96E-ED51-6F7F-12A5-8986FC37159E}"/>
                </a:ext>
              </a:extLst>
            </p:cNvPr>
            <p:cNvSpPr/>
            <p:nvPr/>
          </p:nvSpPr>
          <p:spPr>
            <a:xfrm>
              <a:off x="2207575" y="2330450"/>
              <a:ext cx="1363500" cy="1782125"/>
            </a:xfrm>
            <a:custGeom>
              <a:avLst/>
              <a:gdLst/>
              <a:ahLst/>
              <a:cxnLst/>
              <a:rect l="l" t="t" r="r" b="b"/>
              <a:pathLst>
                <a:path w="54540" h="71285" extrusionOk="0">
                  <a:moveTo>
                    <a:pt x="5438" y="0"/>
                  </a:moveTo>
                  <a:cubicBezTo>
                    <a:pt x="2436" y="0"/>
                    <a:pt x="1" y="2435"/>
                    <a:pt x="1" y="5471"/>
                  </a:cubicBezTo>
                  <a:lnTo>
                    <a:pt x="1" y="65814"/>
                  </a:lnTo>
                  <a:cubicBezTo>
                    <a:pt x="1" y="68850"/>
                    <a:pt x="2436" y="71285"/>
                    <a:pt x="5438" y="71285"/>
                  </a:cubicBezTo>
                  <a:lnTo>
                    <a:pt x="49069" y="71285"/>
                  </a:lnTo>
                  <a:cubicBezTo>
                    <a:pt x="52071" y="71285"/>
                    <a:pt x="54540" y="68850"/>
                    <a:pt x="54540" y="65814"/>
                  </a:cubicBezTo>
                  <a:lnTo>
                    <a:pt x="54540" y="5471"/>
                  </a:lnTo>
                  <a:cubicBezTo>
                    <a:pt x="54540" y="2435"/>
                    <a:pt x="52071" y="0"/>
                    <a:pt x="49069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14;p31">
              <a:extLst>
                <a:ext uri="{FF2B5EF4-FFF2-40B4-BE49-F238E27FC236}">
                  <a16:creationId xmlns:a16="http://schemas.microsoft.com/office/drawing/2014/main" id="{8A5629EC-D50E-B27C-38D5-B545C66CDF18}"/>
                </a:ext>
              </a:extLst>
            </p:cNvPr>
            <p:cNvSpPr/>
            <p:nvPr/>
          </p:nvSpPr>
          <p:spPr>
            <a:xfrm>
              <a:off x="2207575" y="2330450"/>
              <a:ext cx="1363500" cy="216850"/>
            </a:xfrm>
            <a:custGeom>
              <a:avLst/>
              <a:gdLst/>
              <a:ahLst/>
              <a:cxnLst/>
              <a:rect l="l" t="t" r="r" b="b"/>
              <a:pathLst>
                <a:path w="54540" h="8674" extrusionOk="0">
                  <a:moveTo>
                    <a:pt x="5438" y="0"/>
                  </a:moveTo>
                  <a:cubicBezTo>
                    <a:pt x="2436" y="0"/>
                    <a:pt x="1" y="2435"/>
                    <a:pt x="1" y="5471"/>
                  </a:cubicBezTo>
                  <a:lnTo>
                    <a:pt x="1" y="8673"/>
                  </a:lnTo>
                  <a:lnTo>
                    <a:pt x="54540" y="8673"/>
                  </a:lnTo>
                  <a:lnTo>
                    <a:pt x="54540" y="5471"/>
                  </a:lnTo>
                  <a:cubicBezTo>
                    <a:pt x="54540" y="2435"/>
                    <a:pt x="52071" y="0"/>
                    <a:pt x="49069" y="0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215;p31">
              <a:extLst>
                <a:ext uri="{FF2B5EF4-FFF2-40B4-BE49-F238E27FC236}">
                  <a16:creationId xmlns:a16="http://schemas.microsoft.com/office/drawing/2014/main" id="{5C24A28E-3D4B-B7B5-1E21-6443CC96F8F0}"/>
                </a:ext>
              </a:extLst>
            </p:cNvPr>
            <p:cNvSpPr/>
            <p:nvPr/>
          </p:nvSpPr>
          <p:spPr>
            <a:xfrm>
              <a:off x="2335175" y="2641500"/>
              <a:ext cx="336100" cy="55900"/>
            </a:xfrm>
            <a:custGeom>
              <a:avLst/>
              <a:gdLst/>
              <a:ahLst/>
              <a:cxnLst/>
              <a:rect l="l" t="t" r="r" b="b"/>
              <a:pathLst>
                <a:path w="13444" h="2236" extrusionOk="0">
                  <a:moveTo>
                    <a:pt x="0" y="0"/>
                  </a:moveTo>
                  <a:lnTo>
                    <a:pt x="0" y="2235"/>
                  </a:lnTo>
                  <a:lnTo>
                    <a:pt x="13443" y="2235"/>
                  </a:lnTo>
                  <a:lnTo>
                    <a:pt x="13443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216;p31">
              <a:extLst>
                <a:ext uri="{FF2B5EF4-FFF2-40B4-BE49-F238E27FC236}">
                  <a16:creationId xmlns:a16="http://schemas.microsoft.com/office/drawing/2014/main" id="{BB3313AE-039E-7D8E-C934-0B0351CE01F9}"/>
                </a:ext>
              </a:extLst>
            </p:cNvPr>
            <p:cNvSpPr/>
            <p:nvPr/>
          </p:nvSpPr>
          <p:spPr>
            <a:xfrm>
              <a:off x="2335175" y="3146025"/>
              <a:ext cx="336100" cy="55900"/>
            </a:xfrm>
            <a:custGeom>
              <a:avLst/>
              <a:gdLst/>
              <a:ahLst/>
              <a:cxnLst/>
              <a:rect l="l" t="t" r="r" b="b"/>
              <a:pathLst>
                <a:path w="13444" h="2236" extrusionOk="0">
                  <a:moveTo>
                    <a:pt x="0" y="1"/>
                  </a:moveTo>
                  <a:lnTo>
                    <a:pt x="0" y="2236"/>
                  </a:lnTo>
                  <a:lnTo>
                    <a:pt x="13443" y="2236"/>
                  </a:lnTo>
                  <a:lnTo>
                    <a:pt x="13443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217;p31">
              <a:extLst>
                <a:ext uri="{FF2B5EF4-FFF2-40B4-BE49-F238E27FC236}">
                  <a16:creationId xmlns:a16="http://schemas.microsoft.com/office/drawing/2014/main" id="{57BC1A05-C001-FDE5-7721-876E03F21C5C}"/>
                </a:ext>
              </a:extLst>
            </p:cNvPr>
            <p:cNvSpPr/>
            <p:nvPr/>
          </p:nvSpPr>
          <p:spPr>
            <a:xfrm>
              <a:off x="2335175" y="3603025"/>
              <a:ext cx="336100" cy="55900"/>
            </a:xfrm>
            <a:custGeom>
              <a:avLst/>
              <a:gdLst/>
              <a:ahLst/>
              <a:cxnLst/>
              <a:rect l="l" t="t" r="r" b="b"/>
              <a:pathLst>
                <a:path w="13444" h="2236" extrusionOk="0">
                  <a:moveTo>
                    <a:pt x="0" y="0"/>
                  </a:moveTo>
                  <a:lnTo>
                    <a:pt x="0" y="2235"/>
                  </a:lnTo>
                  <a:lnTo>
                    <a:pt x="13443" y="2235"/>
                  </a:lnTo>
                  <a:lnTo>
                    <a:pt x="13443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218;p31">
              <a:extLst>
                <a:ext uri="{FF2B5EF4-FFF2-40B4-BE49-F238E27FC236}">
                  <a16:creationId xmlns:a16="http://schemas.microsoft.com/office/drawing/2014/main" id="{E6C495B8-D4F5-68A0-FFE2-F5F9977184E8}"/>
                </a:ext>
              </a:extLst>
            </p:cNvPr>
            <p:cNvSpPr/>
            <p:nvPr/>
          </p:nvSpPr>
          <p:spPr>
            <a:xfrm>
              <a:off x="2335175" y="2780775"/>
              <a:ext cx="953200" cy="40875"/>
            </a:xfrm>
            <a:custGeom>
              <a:avLst/>
              <a:gdLst/>
              <a:ahLst/>
              <a:cxnLst/>
              <a:rect l="l" t="t" r="r" b="b"/>
              <a:pathLst>
                <a:path w="38128" h="1635" extrusionOk="0">
                  <a:moveTo>
                    <a:pt x="0" y="0"/>
                  </a:moveTo>
                  <a:lnTo>
                    <a:pt x="0" y="1635"/>
                  </a:lnTo>
                  <a:lnTo>
                    <a:pt x="38128" y="1635"/>
                  </a:lnTo>
                  <a:lnTo>
                    <a:pt x="3812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219;p31">
              <a:extLst>
                <a:ext uri="{FF2B5EF4-FFF2-40B4-BE49-F238E27FC236}">
                  <a16:creationId xmlns:a16="http://schemas.microsoft.com/office/drawing/2014/main" id="{8184E808-3EDF-FE81-0459-B91A3A2BF3E9}"/>
                </a:ext>
              </a:extLst>
            </p:cNvPr>
            <p:cNvSpPr/>
            <p:nvPr/>
          </p:nvSpPr>
          <p:spPr>
            <a:xfrm>
              <a:off x="2335175" y="2859150"/>
              <a:ext cx="781425" cy="40900"/>
            </a:xfrm>
            <a:custGeom>
              <a:avLst/>
              <a:gdLst/>
              <a:ahLst/>
              <a:cxnLst/>
              <a:rect l="l" t="t" r="r" b="b"/>
              <a:pathLst>
                <a:path w="31257" h="1636" extrusionOk="0">
                  <a:moveTo>
                    <a:pt x="0" y="1"/>
                  </a:moveTo>
                  <a:lnTo>
                    <a:pt x="0" y="1635"/>
                  </a:lnTo>
                  <a:lnTo>
                    <a:pt x="31256" y="1635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220;p31">
              <a:extLst>
                <a:ext uri="{FF2B5EF4-FFF2-40B4-BE49-F238E27FC236}">
                  <a16:creationId xmlns:a16="http://schemas.microsoft.com/office/drawing/2014/main" id="{69EACCB6-3537-E079-D7C2-E1ADC3379B36}"/>
                </a:ext>
              </a:extLst>
            </p:cNvPr>
            <p:cNvSpPr/>
            <p:nvPr/>
          </p:nvSpPr>
          <p:spPr>
            <a:xfrm>
              <a:off x="2335175" y="2937550"/>
              <a:ext cx="883150" cy="40050"/>
            </a:xfrm>
            <a:custGeom>
              <a:avLst/>
              <a:gdLst/>
              <a:ahLst/>
              <a:cxnLst/>
              <a:rect l="l" t="t" r="r" b="b"/>
              <a:pathLst>
                <a:path w="35326" h="1602" extrusionOk="0">
                  <a:moveTo>
                    <a:pt x="0" y="0"/>
                  </a:moveTo>
                  <a:lnTo>
                    <a:pt x="0" y="1601"/>
                  </a:lnTo>
                  <a:lnTo>
                    <a:pt x="35326" y="1601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221;p31">
              <a:extLst>
                <a:ext uri="{FF2B5EF4-FFF2-40B4-BE49-F238E27FC236}">
                  <a16:creationId xmlns:a16="http://schemas.microsoft.com/office/drawing/2014/main" id="{7D43F862-B3F9-930F-0FB4-8D46286AC198}"/>
                </a:ext>
              </a:extLst>
            </p:cNvPr>
            <p:cNvSpPr/>
            <p:nvPr/>
          </p:nvSpPr>
          <p:spPr>
            <a:xfrm>
              <a:off x="2335175" y="3014275"/>
              <a:ext cx="883150" cy="40875"/>
            </a:xfrm>
            <a:custGeom>
              <a:avLst/>
              <a:gdLst/>
              <a:ahLst/>
              <a:cxnLst/>
              <a:rect l="l" t="t" r="r" b="b"/>
              <a:pathLst>
                <a:path w="35326" h="1635" extrusionOk="0">
                  <a:moveTo>
                    <a:pt x="0" y="0"/>
                  </a:moveTo>
                  <a:lnTo>
                    <a:pt x="0" y="1635"/>
                  </a:lnTo>
                  <a:lnTo>
                    <a:pt x="35326" y="1635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222;p31">
              <a:extLst>
                <a:ext uri="{FF2B5EF4-FFF2-40B4-BE49-F238E27FC236}">
                  <a16:creationId xmlns:a16="http://schemas.microsoft.com/office/drawing/2014/main" id="{F0500C1C-83A7-DF35-3905-46A6F9B57D0B}"/>
                </a:ext>
              </a:extLst>
            </p:cNvPr>
            <p:cNvSpPr/>
            <p:nvPr/>
          </p:nvSpPr>
          <p:spPr>
            <a:xfrm>
              <a:off x="2335175" y="3237750"/>
              <a:ext cx="953200" cy="41725"/>
            </a:xfrm>
            <a:custGeom>
              <a:avLst/>
              <a:gdLst/>
              <a:ahLst/>
              <a:cxnLst/>
              <a:rect l="l" t="t" r="r" b="b"/>
              <a:pathLst>
                <a:path w="38128" h="1669" extrusionOk="0">
                  <a:moveTo>
                    <a:pt x="0" y="1"/>
                  </a:moveTo>
                  <a:lnTo>
                    <a:pt x="0" y="1669"/>
                  </a:lnTo>
                  <a:lnTo>
                    <a:pt x="38128" y="1669"/>
                  </a:lnTo>
                  <a:lnTo>
                    <a:pt x="381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223;p31">
              <a:extLst>
                <a:ext uri="{FF2B5EF4-FFF2-40B4-BE49-F238E27FC236}">
                  <a16:creationId xmlns:a16="http://schemas.microsoft.com/office/drawing/2014/main" id="{DFB76298-BA0A-77A0-F36E-CADACF94A7E0}"/>
                </a:ext>
              </a:extLst>
            </p:cNvPr>
            <p:cNvSpPr/>
            <p:nvPr/>
          </p:nvSpPr>
          <p:spPr>
            <a:xfrm>
              <a:off x="2335175" y="3316975"/>
              <a:ext cx="781425" cy="40050"/>
            </a:xfrm>
            <a:custGeom>
              <a:avLst/>
              <a:gdLst/>
              <a:ahLst/>
              <a:cxnLst/>
              <a:rect l="l" t="t" r="r" b="b"/>
              <a:pathLst>
                <a:path w="31257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31256" y="1602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224;p31">
              <a:extLst>
                <a:ext uri="{FF2B5EF4-FFF2-40B4-BE49-F238E27FC236}">
                  <a16:creationId xmlns:a16="http://schemas.microsoft.com/office/drawing/2014/main" id="{D86ECF79-91E7-CE2E-7E2C-FD0BE1A71329}"/>
                </a:ext>
              </a:extLst>
            </p:cNvPr>
            <p:cNvSpPr/>
            <p:nvPr/>
          </p:nvSpPr>
          <p:spPr>
            <a:xfrm>
              <a:off x="2335175" y="3394550"/>
              <a:ext cx="883150" cy="40050"/>
            </a:xfrm>
            <a:custGeom>
              <a:avLst/>
              <a:gdLst/>
              <a:ahLst/>
              <a:cxnLst/>
              <a:rect l="l" t="t" r="r" b="b"/>
              <a:pathLst>
                <a:path w="35326" h="1602" extrusionOk="0">
                  <a:moveTo>
                    <a:pt x="0" y="0"/>
                  </a:moveTo>
                  <a:lnTo>
                    <a:pt x="0" y="1601"/>
                  </a:lnTo>
                  <a:lnTo>
                    <a:pt x="35326" y="1601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225;p31">
              <a:extLst>
                <a:ext uri="{FF2B5EF4-FFF2-40B4-BE49-F238E27FC236}">
                  <a16:creationId xmlns:a16="http://schemas.microsoft.com/office/drawing/2014/main" id="{EE9C9416-B278-2A99-5D5D-F1A5A1D0494C}"/>
                </a:ext>
              </a:extLst>
            </p:cNvPr>
            <p:cNvSpPr/>
            <p:nvPr/>
          </p:nvSpPr>
          <p:spPr>
            <a:xfrm>
              <a:off x="2335175" y="3739775"/>
              <a:ext cx="953200" cy="41725"/>
            </a:xfrm>
            <a:custGeom>
              <a:avLst/>
              <a:gdLst/>
              <a:ahLst/>
              <a:cxnLst/>
              <a:rect l="l" t="t" r="r" b="b"/>
              <a:pathLst>
                <a:path w="38128" h="1669" extrusionOk="0">
                  <a:moveTo>
                    <a:pt x="0" y="1"/>
                  </a:moveTo>
                  <a:lnTo>
                    <a:pt x="0" y="1669"/>
                  </a:lnTo>
                  <a:lnTo>
                    <a:pt x="38128" y="1669"/>
                  </a:lnTo>
                  <a:lnTo>
                    <a:pt x="381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226;p31">
              <a:extLst>
                <a:ext uri="{FF2B5EF4-FFF2-40B4-BE49-F238E27FC236}">
                  <a16:creationId xmlns:a16="http://schemas.microsoft.com/office/drawing/2014/main" id="{DD7AD326-256D-06DE-A16D-EC52F64AD5E4}"/>
                </a:ext>
              </a:extLst>
            </p:cNvPr>
            <p:cNvSpPr/>
            <p:nvPr/>
          </p:nvSpPr>
          <p:spPr>
            <a:xfrm>
              <a:off x="2335175" y="3819000"/>
              <a:ext cx="781425" cy="40900"/>
            </a:xfrm>
            <a:custGeom>
              <a:avLst/>
              <a:gdLst/>
              <a:ahLst/>
              <a:cxnLst/>
              <a:rect l="l" t="t" r="r" b="b"/>
              <a:pathLst>
                <a:path w="31257" h="1636" extrusionOk="0">
                  <a:moveTo>
                    <a:pt x="0" y="1"/>
                  </a:moveTo>
                  <a:lnTo>
                    <a:pt x="0" y="1635"/>
                  </a:lnTo>
                  <a:lnTo>
                    <a:pt x="31256" y="1635"/>
                  </a:lnTo>
                  <a:lnTo>
                    <a:pt x="312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227;p31">
              <a:extLst>
                <a:ext uri="{FF2B5EF4-FFF2-40B4-BE49-F238E27FC236}">
                  <a16:creationId xmlns:a16="http://schemas.microsoft.com/office/drawing/2014/main" id="{520724F6-A974-B5CD-FD40-E618D7E10049}"/>
                </a:ext>
              </a:extLst>
            </p:cNvPr>
            <p:cNvSpPr/>
            <p:nvPr/>
          </p:nvSpPr>
          <p:spPr>
            <a:xfrm>
              <a:off x="2335175" y="3896575"/>
              <a:ext cx="883150" cy="40875"/>
            </a:xfrm>
            <a:custGeom>
              <a:avLst/>
              <a:gdLst/>
              <a:ahLst/>
              <a:cxnLst/>
              <a:rect l="l" t="t" r="r" b="b"/>
              <a:pathLst>
                <a:path w="35326" h="1635" extrusionOk="0">
                  <a:moveTo>
                    <a:pt x="0" y="0"/>
                  </a:moveTo>
                  <a:lnTo>
                    <a:pt x="0" y="1635"/>
                  </a:lnTo>
                  <a:lnTo>
                    <a:pt x="35326" y="1635"/>
                  </a:lnTo>
                  <a:lnTo>
                    <a:pt x="353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228;p31">
              <a:extLst>
                <a:ext uri="{FF2B5EF4-FFF2-40B4-BE49-F238E27FC236}">
                  <a16:creationId xmlns:a16="http://schemas.microsoft.com/office/drawing/2014/main" id="{BBB1E0EB-C952-045F-5FB3-C087193679F6}"/>
                </a:ext>
              </a:extLst>
            </p:cNvPr>
            <p:cNvSpPr/>
            <p:nvPr/>
          </p:nvSpPr>
          <p:spPr>
            <a:xfrm>
              <a:off x="3375925" y="1120400"/>
              <a:ext cx="1731250" cy="936550"/>
            </a:xfrm>
            <a:custGeom>
              <a:avLst/>
              <a:gdLst/>
              <a:ahLst/>
              <a:cxnLst/>
              <a:rect l="l" t="t" r="r" b="b"/>
              <a:pathLst>
                <a:path w="69250" h="37462" extrusionOk="0">
                  <a:moveTo>
                    <a:pt x="6538" y="1"/>
                  </a:moveTo>
                  <a:cubicBezTo>
                    <a:pt x="2936" y="1"/>
                    <a:pt x="0" y="2936"/>
                    <a:pt x="0" y="6539"/>
                  </a:cubicBezTo>
                  <a:lnTo>
                    <a:pt x="0" y="30923"/>
                  </a:lnTo>
                  <a:cubicBezTo>
                    <a:pt x="0" y="34526"/>
                    <a:pt x="2936" y="37461"/>
                    <a:pt x="6538" y="37461"/>
                  </a:cubicBezTo>
                  <a:lnTo>
                    <a:pt x="62745" y="37461"/>
                  </a:lnTo>
                  <a:cubicBezTo>
                    <a:pt x="66347" y="37461"/>
                    <a:pt x="69250" y="34526"/>
                    <a:pt x="69250" y="30923"/>
                  </a:cubicBezTo>
                  <a:lnTo>
                    <a:pt x="69250" y="6539"/>
                  </a:lnTo>
                  <a:cubicBezTo>
                    <a:pt x="69250" y="2936"/>
                    <a:pt x="66347" y="1"/>
                    <a:pt x="62745" y="1"/>
                  </a:cubicBezTo>
                  <a:close/>
                </a:path>
              </a:pathLst>
            </a:custGeom>
            <a:solidFill>
              <a:srgbClr val="FFFFFF"/>
            </a:solidFill>
            <a:ln w="11675" cap="flat" cmpd="sng">
              <a:solidFill>
                <a:srgbClr val="22222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229;p31">
              <a:extLst>
                <a:ext uri="{FF2B5EF4-FFF2-40B4-BE49-F238E27FC236}">
                  <a16:creationId xmlns:a16="http://schemas.microsoft.com/office/drawing/2014/main" id="{BD7D5BCB-F7F7-7C00-77C7-5040E553B93A}"/>
                </a:ext>
              </a:extLst>
            </p:cNvPr>
            <p:cNvSpPr/>
            <p:nvPr/>
          </p:nvSpPr>
          <p:spPr>
            <a:xfrm>
              <a:off x="3375925" y="1120400"/>
              <a:ext cx="1731250" cy="176825"/>
            </a:xfrm>
            <a:custGeom>
              <a:avLst/>
              <a:gdLst/>
              <a:ahLst/>
              <a:cxnLst/>
              <a:rect l="l" t="t" r="r" b="b"/>
              <a:pathLst>
                <a:path w="69250" h="7073" extrusionOk="0">
                  <a:moveTo>
                    <a:pt x="6538" y="1"/>
                  </a:moveTo>
                  <a:cubicBezTo>
                    <a:pt x="2936" y="1"/>
                    <a:pt x="0" y="2936"/>
                    <a:pt x="0" y="6539"/>
                  </a:cubicBezTo>
                  <a:lnTo>
                    <a:pt x="0" y="7073"/>
                  </a:lnTo>
                  <a:lnTo>
                    <a:pt x="69250" y="7073"/>
                  </a:lnTo>
                  <a:lnTo>
                    <a:pt x="69250" y="6539"/>
                  </a:lnTo>
                  <a:cubicBezTo>
                    <a:pt x="69250" y="2936"/>
                    <a:pt x="66347" y="1"/>
                    <a:pt x="62745" y="1"/>
                  </a:cubicBezTo>
                  <a:close/>
                </a:path>
              </a:pathLst>
            </a:custGeom>
            <a:solidFill>
              <a:srgbClr val="6453C2"/>
            </a:solidFill>
            <a:ln w="11675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230;p31">
              <a:extLst>
                <a:ext uri="{FF2B5EF4-FFF2-40B4-BE49-F238E27FC236}">
                  <a16:creationId xmlns:a16="http://schemas.microsoft.com/office/drawing/2014/main" id="{EDD7949C-4F56-0391-4677-E1AF7ABB265C}"/>
                </a:ext>
              </a:extLst>
            </p:cNvPr>
            <p:cNvSpPr/>
            <p:nvPr/>
          </p:nvSpPr>
          <p:spPr>
            <a:xfrm>
              <a:off x="3587725" y="1195450"/>
              <a:ext cx="52575" cy="50075"/>
            </a:xfrm>
            <a:custGeom>
              <a:avLst/>
              <a:gdLst/>
              <a:ahLst/>
              <a:cxnLst/>
              <a:rect l="l" t="t" r="r" b="b"/>
              <a:pathLst>
                <a:path w="2103" h="2003" extrusionOk="0">
                  <a:moveTo>
                    <a:pt x="994" y="1"/>
                  </a:moveTo>
                  <a:cubicBezTo>
                    <a:pt x="484" y="1"/>
                    <a:pt x="1" y="396"/>
                    <a:pt x="1" y="1002"/>
                  </a:cubicBezTo>
                  <a:cubicBezTo>
                    <a:pt x="1" y="1608"/>
                    <a:pt x="484" y="2003"/>
                    <a:pt x="994" y="2003"/>
                  </a:cubicBezTo>
                  <a:cubicBezTo>
                    <a:pt x="1241" y="2003"/>
                    <a:pt x="1495" y="1910"/>
                    <a:pt x="1702" y="1702"/>
                  </a:cubicBezTo>
                  <a:cubicBezTo>
                    <a:pt x="2102" y="1335"/>
                    <a:pt x="2102" y="702"/>
                    <a:pt x="1702" y="301"/>
                  </a:cubicBezTo>
                  <a:cubicBezTo>
                    <a:pt x="1495" y="94"/>
                    <a:pt x="1241" y="1"/>
                    <a:pt x="9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231;p31">
              <a:extLst>
                <a:ext uri="{FF2B5EF4-FFF2-40B4-BE49-F238E27FC236}">
                  <a16:creationId xmlns:a16="http://schemas.microsoft.com/office/drawing/2014/main" id="{F7BF8058-77DF-CC47-10A8-8C30C6CBD65E}"/>
                </a:ext>
              </a:extLst>
            </p:cNvPr>
            <p:cNvSpPr/>
            <p:nvPr/>
          </p:nvSpPr>
          <p:spPr>
            <a:xfrm>
              <a:off x="3703650" y="1195450"/>
              <a:ext cx="52550" cy="50075"/>
            </a:xfrm>
            <a:custGeom>
              <a:avLst/>
              <a:gdLst/>
              <a:ahLst/>
              <a:cxnLst/>
              <a:rect l="l" t="t" r="r" b="b"/>
              <a:pathLst>
                <a:path w="2102" h="2003" extrusionOk="0">
                  <a:moveTo>
                    <a:pt x="993" y="1"/>
                  </a:moveTo>
                  <a:cubicBezTo>
                    <a:pt x="484" y="1"/>
                    <a:pt x="0" y="396"/>
                    <a:pt x="0" y="1002"/>
                  </a:cubicBezTo>
                  <a:cubicBezTo>
                    <a:pt x="0" y="1608"/>
                    <a:pt x="484" y="2003"/>
                    <a:pt x="993" y="2003"/>
                  </a:cubicBezTo>
                  <a:cubicBezTo>
                    <a:pt x="1241" y="2003"/>
                    <a:pt x="1494" y="1910"/>
                    <a:pt x="1702" y="1702"/>
                  </a:cubicBezTo>
                  <a:cubicBezTo>
                    <a:pt x="2102" y="1335"/>
                    <a:pt x="2102" y="702"/>
                    <a:pt x="1702" y="301"/>
                  </a:cubicBezTo>
                  <a:cubicBezTo>
                    <a:pt x="1494" y="94"/>
                    <a:pt x="1241" y="1"/>
                    <a:pt x="9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232;p31">
              <a:extLst>
                <a:ext uri="{FF2B5EF4-FFF2-40B4-BE49-F238E27FC236}">
                  <a16:creationId xmlns:a16="http://schemas.microsoft.com/office/drawing/2014/main" id="{01F0C213-52ED-EE44-3F00-C372384F462A}"/>
                </a:ext>
              </a:extLst>
            </p:cNvPr>
            <p:cNvSpPr/>
            <p:nvPr/>
          </p:nvSpPr>
          <p:spPr>
            <a:xfrm>
              <a:off x="3819575" y="1195450"/>
              <a:ext cx="52550" cy="50075"/>
            </a:xfrm>
            <a:custGeom>
              <a:avLst/>
              <a:gdLst/>
              <a:ahLst/>
              <a:cxnLst/>
              <a:rect l="l" t="t" r="r" b="b"/>
              <a:pathLst>
                <a:path w="2102" h="2003" extrusionOk="0">
                  <a:moveTo>
                    <a:pt x="993" y="1"/>
                  </a:moveTo>
                  <a:cubicBezTo>
                    <a:pt x="484" y="1"/>
                    <a:pt x="0" y="396"/>
                    <a:pt x="0" y="1002"/>
                  </a:cubicBezTo>
                  <a:cubicBezTo>
                    <a:pt x="0" y="1608"/>
                    <a:pt x="484" y="2003"/>
                    <a:pt x="993" y="2003"/>
                  </a:cubicBezTo>
                  <a:cubicBezTo>
                    <a:pt x="1241" y="2003"/>
                    <a:pt x="1494" y="1910"/>
                    <a:pt x="1701" y="1702"/>
                  </a:cubicBezTo>
                  <a:cubicBezTo>
                    <a:pt x="2102" y="1335"/>
                    <a:pt x="2102" y="702"/>
                    <a:pt x="1701" y="301"/>
                  </a:cubicBezTo>
                  <a:cubicBezTo>
                    <a:pt x="1494" y="94"/>
                    <a:pt x="1241" y="1"/>
                    <a:pt x="9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233;p31">
              <a:extLst>
                <a:ext uri="{FF2B5EF4-FFF2-40B4-BE49-F238E27FC236}">
                  <a16:creationId xmlns:a16="http://schemas.microsoft.com/office/drawing/2014/main" id="{9AF73248-4D1F-1203-6A3B-1361346C59E2}"/>
                </a:ext>
              </a:extLst>
            </p:cNvPr>
            <p:cNvSpPr/>
            <p:nvPr/>
          </p:nvSpPr>
          <p:spPr>
            <a:xfrm>
              <a:off x="3486825" y="1409775"/>
              <a:ext cx="565425" cy="488725"/>
            </a:xfrm>
            <a:custGeom>
              <a:avLst/>
              <a:gdLst/>
              <a:ahLst/>
              <a:cxnLst/>
              <a:rect l="l" t="t" r="r" b="b"/>
              <a:pathLst>
                <a:path w="22617" h="19549" fill="none" extrusionOk="0">
                  <a:moveTo>
                    <a:pt x="1" y="1"/>
                  </a:moveTo>
                  <a:lnTo>
                    <a:pt x="22617" y="1"/>
                  </a:lnTo>
                  <a:lnTo>
                    <a:pt x="22617" y="19548"/>
                  </a:lnTo>
                  <a:lnTo>
                    <a:pt x="1" y="19548"/>
                  </a:lnTo>
                  <a:close/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234;p31">
              <a:extLst>
                <a:ext uri="{FF2B5EF4-FFF2-40B4-BE49-F238E27FC236}">
                  <a16:creationId xmlns:a16="http://schemas.microsoft.com/office/drawing/2014/main" id="{0F11F4ED-FD44-89EE-A1FC-DC4DD0B69991}"/>
                </a:ext>
              </a:extLst>
            </p:cNvPr>
            <p:cNvSpPr/>
            <p:nvPr/>
          </p:nvSpPr>
          <p:spPr>
            <a:xfrm>
              <a:off x="4139800" y="1409775"/>
              <a:ext cx="651325" cy="34225"/>
            </a:xfrm>
            <a:custGeom>
              <a:avLst/>
              <a:gdLst/>
              <a:ahLst/>
              <a:cxnLst/>
              <a:rect l="l" t="t" r="r" b="b"/>
              <a:pathLst>
                <a:path w="26053" h="1369" extrusionOk="0">
                  <a:moveTo>
                    <a:pt x="0" y="1"/>
                  </a:moveTo>
                  <a:lnTo>
                    <a:pt x="0" y="1369"/>
                  </a:lnTo>
                  <a:lnTo>
                    <a:pt x="26052" y="1369"/>
                  </a:lnTo>
                  <a:lnTo>
                    <a:pt x="260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235;p31">
              <a:extLst>
                <a:ext uri="{FF2B5EF4-FFF2-40B4-BE49-F238E27FC236}">
                  <a16:creationId xmlns:a16="http://schemas.microsoft.com/office/drawing/2014/main" id="{F44386B1-4763-DFD8-488C-7144C5F9DB1C}"/>
                </a:ext>
              </a:extLst>
            </p:cNvPr>
            <p:cNvSpPr/>
            <p:nvPr/>
          </p:nvSpPr>
          <p:spPr>
            <a:xfrm>
              <a:off x="4139800" y="1480675"/>
              <a:ext cx="499550" cy="34200"/>
            </a:xfrm>
            <a:custGeom>
              <a:avLst/>
              <a:gdLst/>
              <a:ahLst/>
              <a:cxnLst/>
              <a:rect l="l" t="t" r="r" b="b"/>
              <a:pathLst>
                <a:path w="19982" h="1368" extrusionOk="0">
                  <a:moveTo>
                    <a:pt x="0" y="0"/>
                  </a:moveTo>
                  <a:lnTo>
                    <a:pt x="0" y="1368"/>
                  </a:lnTo>
                  <a:lnTo>
                    <a:pt x="19981" y="1368"/>
                  </a:lnTo>
                  <a:lnTo>
                    <a:pt x="1998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236;p31">
              <a:extLst>
                <a:ext uri="{FF2B5EF4-FFF2-40B4-BE49-F238E27FC236}">
                  <a16:creationId xmlns:a16="http://schemas.microsoft.com/office/drawing/2014/main" id="{F1C7A21F-719C-83DD-1D8A-EC359D07BB77}"/>
                </a:ext>
              </a:extLst>
            </p:cNvPr>
            <p:cNvSpPr/>
            <p:nvPr/>
          </p:nvSpPr>
          <p:spPr>
            <a:xfrm>
              <a:off x="4139800" y="1551550"/>
              <a:ext cx="743875" cy="35050"/>
            </a:xfrm>
            <a:custGeom>
              <a:avLst/>
              <a:gdLst/>
              <a:ahLst/>
              <a:cxnLst/>
              <a:rect l="l" t="t" r="r" b="b"/>
              <a:pathLst>
                <a:path w="29755" h="1402" extrusionOk="0">
                  <a:moveTo>
                    <a:pt x="0" y="1"/>
                  </a:moveTo>
                  <a:lnTo>
                    <a:pt x="0" y="1402"/>
                  </a:lnTo>
                  <a:lnTo>
                    <a:pt x="29755" y="1402"/>
                  </a:lnTo>
                  <a:lnTo>
                    <a:pt x="297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237;p31">
              <a:extLst>
                <a:ext uri="{FF2B5EF4-FFF2-40B4-BE49-F238E27FC236}">
                  <a16:creationId xmlns:a16="http://schemas.microsoft.com/office/drawing/2014/main" id="{E7BDBF18-5BB4-EE0D-4B23-2F3802C3E176}"/>
                </a:ext>
              </a:extLst>
            </p:cNvPr>
            <p:cNvSpPr/>
            <p:nvPr/>
          </p:nvSpPr>
          <p:spPr>
            <a:xfrm>
              <a:off x="4139800" y="1620775"/>
              <a:ext cx="632975" cy="35050"/>
            </a:xfrm>
            <a:custGeom>
              <a:avLst/>
              <a:gdLst/>
              <a:ahLst/>
              <a:cxnLst/>
              <a:rect l="l" t="t" r="r" b="b"/>
              <a:pathLst>
                <a:path w="253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25318" y="1401"/>
                  </a:lnTo>
                  <a:lnTo>
                    <a:pt x="253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238;p31">
              <a:extLst>
                <a:ext uri="{FF2B5EF4-FFF2-40B4-BE49-F238E27FC236}">
                  <a16:creationId xmlns:a16="http://schemas.microsoft.com/office/drawing/2014/main" id="{4DDA7577-3450-47AF-CE19-3ECEBE92E3B8}"/>
                </a:ext>
              </a:extLst>
            </p:cNvPr>
            <p:cNvSpPr/>
            <p:nvPr/>
          </p:nvSpPr>
          <p:spPr>
            <a:xfrm>
              <a:off x="4767750" y="2797450"/>
              <a:ext cx="455350" cy="322750"/>
            </a:xfrm>
            <a:custGeom>
              <a:avLst/>
              <a:gdLst/>
              <a:ahLst/>
              <a:cxnLst/>
              <a:rect l="l" t="t" r="r" b="b"/>
              <a:pathLst>
                <a:path w="18214" h="12910" extrusionOk="0">
                  <a:moveTo>
                    <a:pt x="2735" y="0"/>
                  </a:moveTo>
                  <a:cubicBezTo>
                    <a:pt x="1234" y="0"/>
                    <a:pt x="0" y="1235"/>
                    <a:pt x="0" y="2736"/>
                  </a:cubicBezTo>
                  <a:lnTo>
                    <a:pt x="0" y="10208"/>
                  </a:lnTo>
                  <a:cubicBezTo>
                    <a:pt x="0" y="11709"/>
                    <a:pt x="1234" y="12910"/>
                    <a:pt x="2735" y="12910"/>
                  </a:cubicBezTo>
                  <a:lnTo>
                    <a:pt x="15478" y="12910"/>
                  </a:lnTo>
                  <a:cubicBezTo>
                    <a:pt x="16979" y="12910"/>
                    <a:pt x="18213" y="11709"/>
                    <a:pt x="18213" y="10208"/>
                  </a:cubicBezTo>
                  <a:lnTo>
                    <a:pt x="18213" y="2736"/>
                  </a:lnTo>
                  <a:cubicBezTo>
                    <a:pt x="18213" y="1235"/>
                    <a:pt x="16979" y="0"/>
                    <a:pt x="15478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239;p31">
              <a:extLst>
                <a:ext uri="{FF2B5EF4-FFF2-40B4-BE49-F238E27FC236}">
                  <a16:creationId xmlns:a16="http://schemas.microsoft.com/office/drawing/2014/main" id="{4040E728-1E0D-DB33-8F7C-CEDAD05A8501}"/>
                </a:ext>
              </a:extLst>
            </p:cNvPr>
            <p:cNvSpPr/>
            <p:nvPr/>
          </p:nvSpPr>
          <p:spPr>
            <a:xfrm>
              <a:off x="4826950" y="2895025"/>
              <a:ext cx="87600" cy="126775"/>
            </a:xfrm>
            <a:custGeom>
              <a:avLst/>
              <a:gdLst/>
              <a:ahLst/>
              <a:cxnLst/>
              <a:rect l="l" t="t" r="r" b="b"/>
              <a:pathLst>
                <a:path w="3504" h="5071" fill="none" extrusionOk="0">
                  <a:moveTo>
                    <a:pt x="3503" y="0"/>
                  </a:moveTo>
                  <a:lnTo>
                    <a:pt x="1" y="2168"/>
                  </a:lnTo>
                  <a:lnTo>
                    <a:pt x="3270" y="507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240;p31">
              <a:extLst>
                <a:ext uri="{FF2B5EF4-FFF2-40B4-BE49-F238E27FC236}">
                  <a16:creationId xmlns:a16="http://schemas.microsoft.com/office/drawing/2014/main" id="{13D6B4CE-6734-E6B4-4979-51E53FABEF6D}"/>
                </a:ext>
              </a:extLst>
            </p:cNvPr>
            <p:cNvSpPr/>
            <p:nvPr/>
          </p:nvSpPr>
          <p:spPr>
            <a:xfrm>
              <a:off x="5062125" y="2900025"/>
              <a:ext cx="90925" cy="126775"/>
            </a:xfrm>
            <a:custGeom>
              <a:avLst/>
              <a:gdLst/>
              <a:ahLst/>
              <a:cxnLst/>
              <a:rect l="l" t="t" r="r" b="b"/>
              <a:pathLst>
                <a:path w="3637" h="5071" fill="none" extrusionOk="0">
                  <a:moveTo>
                    <a:pt x="467" y="5071"/>
                  </a:moveTo>
                  <a:lnTo>
                    <a:pt x="3636" y="2402"/>
                  </a:lnTo>
                  <a:lnTo>
                    <a:pt x="0" y="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241;p31">
              <a:extLst>
                <a:ext uri="{FF2B5EF4-FFF2-40B4-BE49-F238E27FC236}">
                  <a16:creationId xmlns:a16="http://schemas.microsoft.com/office/drawing/2014/main" id="{26CF39E4-6E6C-94CB-5178-13110C6B0720}"/>
                </a:ext>
              </a:extLst>
            </p:cNvPr>
            <p:cNvSpPr/>
            <p:nvPr/>
          </p:nvSpPr>
          <p:spPr>
            <a:xfrm>
              <a:off x="4957050" y="2865825"/>
              <a:ext cx="65075" cy="201850"/>
            </a:xfrm>
            <a:custGeom>
              <a:avLst/>
              <a:gdLst/>
              <a:ahLst/>
              <a:cxnLst/>
              <a:rect l="l" t="t" r="r" b="b"/>
              <a:pathLst>
                <a:path w="2603" h="8074" fill="none" extrusionOk="0">
                  <a:moveTo>
                    <a:pt x="0" y="8073"/>
                  </a:moveTo>
                  <a:lnTo>
                    <a:pt x="2602" y="1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242;p31">
              <a:extLst>
                <a:ext uri="{FF2B5EF4-FFF2-40B4-BE49-F238E27FC236}">
                  <a16:creationId xmlns:a16="http://schemas.microsoft.com/office/drawing/2014/main" id="{2A5936B4-08A7-E2B6-3CD3-90789A62763E}"/>
                </a:ext>
              </a:extLst>
            </p:cNvPr>
            <p:cNvSpPr/>
            <p:nvPr/>
          </p:nvSpPr>
          <p:spPr>
            <a:xfrm>
              <a:off x="3561875" y="4712150"/>
              <a:ext cx="723050" cy="259975"/>
            </a:xfrm>
            <a:custGeom>
              <a:avLst/>
              <a:gdLst/>
              <a:ahLst/>
              <a:cxnLst/>
              <a:rect l="l" t="t" r="r" b="b"/>
              <a:pathLst>
                <a:path w="28922" h="10399" extrusionOk="0">
                  <a:moveTo>
                    <a:pt x="12843" y="0"/>
                  </a:moveTo>
                  <a:cubicBezTo>
                    <a:pt x="12843" y="0"/>
                    <a:pt x="4604" y="968"/>
                    <a:pt x="3103" y="1902"/>
                  </a:cubicBezTo>
                  <a:cubicBezTo>
                    <a:pt x="1569" y="2869"/>
                    <a:pt x="1" y="4337"/>
                    <a:pt x="434" y="6305"/>
                  </a:cubicBezTo>
                  <a:cubicBezTo>
                    <a:pt x="835" y="8306"/>
                    <a:pt x="2269" y="9174"/>
                    <a:pt x="5438" y="10108"/>
                  </a:cubicBezTo>
                  <a:cubicBezTo>
                    <a:pt x="5705" y="10208"/>
                    <a:pt x="6005" y="10274"/>
                    <a:pt x="6305" y="10308"/>
                  </a:cubicBezTo>
                  <a:cubicBezTo>
                    <a:pt x="6725" y="10370"/>
                    <a:pt x="7164" y="10398"/>
                    <a:pt x="7613" y="10398"/>
                  </a:cubicBezTo>
                  <a:cubicBezTo>
                    <a:pt x="10511" y="10398"/>
                    <a:pt x="13816" y="9236"/>
                    <a:pt x="15145" y="8773"/>
                  </a:cubicBezTo>
                  <a:cubicBezTo>
                    <a:pt x="16813" y="8173"/>
                    <a:pt x="28921" y="4704"/>
                    <a:pt x="28921" y="4704"/>
                  </a:cubicBezTo>
                  <a:lnTo>
                    <a:pt x="14845" y="568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243;p31">
              <a:extLst>
                <a:ext uri="{FF2B5EF4-FFF2-40B4-BE49-F238E27FC236}">
                  <a16:creationId xmlns:a16="http://schemas.microsoft.com/office/drawing/2014/main" id="{5BAEE8DD-C395-93D9-9CE6-E86C9D015F44}"/>
                </a:ext>
              </a:extLst>
            </p:cNvPr>
            <p:cNvSpPr/>
            <p:nvPr/>
          </p:nvSpPr>
          <p:spPr>
            <a:xfrm>
              <a:off x="3561875" y="4712150"/>
              <a:ext cx="371125" cy="257700"/>
            </a:xfrm>
            <a:custGeom>
              <a:avLst/>
              <a:gdLst/>
              <a:ahLst/>
              <a:cxnLst/>
              <a:rect l="l" t="t" r="r" b="b"/>
              <a:pathLst>
                <a:path w="14845" h="10308" extrusionOk="0">
                  <a:moveTo>
                    <a:pt x="12843" y="0"/>
                  </a:moveTo>
                  <a:cubicBezTo>
                    <a:pt x="12843" y="0"/>
                    <a:pt x="4604" y="968"/>
                    <a:pt x="3103" y="1902"/>
                  </a:cubicBezTo>
                  <a:cubicBezTo>
                    <a:pt x="1569" y="2869"/>
                    <a:pt x="1" y="4337"/>
                    <a:pt x="434" y="6305"/>
                  </a:cubicBezTo>
                  <a:cubicBezTo>
                    <a:pt x="835" y="8306"/>
                    <a:pt x="2269" y="9174"/>
                    <a:pt x="5438" y="10108"/>
                  </a:cubicBezTo>
                  <a:cubicBezTo>
                    <a:pt x="5705" y="10208"/>
                    <a:pt x="6005" y="10274"/>
                    <a:pt x="6305" y="10308"/>
                  </a:cubicBezTo>
                  <a:cubicBezTo>
                    <a:pt x="5271" y="9541"/>
                    <a:pt x="4037" y="8440"/>
                    <a:pt x="3570" y="7306"/>
                  </a:cubicBezTo>
                  <a:cubicBezTo>
                    <a:pt x="2703" y="5137"/>
                    <a:pt x="3403" y="3570"/>
                    <a:pt x="4871" y="2702"/>
                  </a:cubicBezTo>
                  <a:cubicBezTo>
                    <a:pt x="6339" y="1868"/>
                    <a:pt x="13043" y="1401"/>
                    <a:pt x="14845" y="568"/>
                  </a:cubicBezTo>
                  <a:lnTo>
                    <a:pt x="12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244;p31">
              <a:extLst>
                <a:ext uri="{FF2B5EF4-FFF2-40B4-BE49-F238E27FC236}">
                  <a16:creationId xmlns:a16="http://schemas.microsoft.com/office/drawing/2014/main" id="{AD93BA7A-3459-AC5C-3811-16E9F4077F3B}"/>
                </a:ext>
              </a:extLst>
            </p:cNvPr>
            <p:cNvSpPr/>
            <p:nvPr/>
          </p:nvSpPr>
          <p:spPr>
            <a:xfrm>
              <a:off x="3537700" y="4717150"/>
              <a:ext cx="701350" cy="275225"/>
            </a:xfrm>
            <a:custGeom>
              <a:avLst/>
              <a:gdLst/>
              <a:ahLst/>
              <a:cxnLst/>
              <a:rect l="l" t="t" r="r" b="b"/>
              <a:pathLst>
                <a:path w="28054" h="11009" fill="none" extrusionOk="0">
                  <a:moveTo>
                    <a:pt x="28054" y="5004"/>
                  </a:moveTo>
                  <a:cubicBezTo>
                    <a:pt x="28054" y="5004"/>
                    <a:pt x="18981" y="7339"/>
                    <a:pt x="15378" y="8840"/>
                  </a:cubicBezTo>
                  <a:cubicBezTo>
                    <a:pt x="11775" y="10341"/>
                    <a:pt x="4904" y="11008"/>
                    <a:pt x="2469" y="7906"/>
                  </a:cubicBezTo>
                  <a:cubicBezTo>
                    <a:pt x="0" y="4804"/>
                    <a:pt x="2169" y="2135"/>
                    <a:pt x="4604" y="1535"/>
                  </a:cubicBezTo>
                  <a:cubicBezTo>
                    <a:pt x="7072" y="935"/>
                    <a:pt x="12009" y="1"/>
                    <a:pt x="14711" y="368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245;p31">
              <a:extLst>
                <a:ext uri="{FF2B5EF4-FFF2-40B4-BE49-F238E27FC236}">
                  <a16:creationId xmlns:a16="http://schemas.microsoft.com/office/drawing/2014/main" id="{2263EE48-A926-2052-CBFB-3BB82237E120}"/>
                </a:ext>
              </a:extLst>
            </p:cNvPr>
            <p:cNvSpPr/>
            <p:nvPr/>
          </p:nvSpPr>
          <p:spPr>
            <a:xfrm>
              <a:off x="3608575" y="4726325"/>
              <a:ext cx="296900" cy="239375"/>
            </a:xfrm>
            <a:custGeom>
              <a:avLst/>
              <a:gdLst/>
              <a:ahLst/>
              <a:cxnLst/>
              <a:rect l="l" t="t" r="r" b="b"/>
              <a:pathLst>
                <a:path w="11876" h="9575" fill="none" extrusionOk="0">
                  <a:moveTo>
                    <a:pt x="4637" y="9574"/>
                  </a:moveTo>
                  <a:cubicBezTo>
                    <a:pt x="4637" y="9574"/>
                    <a:pt x="1" y="7039"/>
                    <a:pt x="1535" y="3503"/>
                  </a:cubicBezTo>
                  <a:cubicBezTo>
                    <a:pt x="2669" y="868"/>
                    <a:pt x="8840" y="1435"/>
                    <a:pt x="11876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246;p31">
              <a:extLst>
                <a:ext uri="{FF2B5EF4-FFF2-40B4-BE49-F238E27FC236}">
                  <a16:creationId xmlns:a16="http://schemas.microsoft.com/office/drawing/2014/main" id="{C8587AB5-DAB8-9862-C7FF-DF239A08E1B2}"/>
                </a:ext>
              </a:extLst>
            </p:cNvPr>
            <p:cNvSpPr/>
            <p:nvPr/>
          </p:nvSpPr>
          <p:spPr>
            <a:xfrm>
              <a:off x="4575100" y="4706300"/>
              <a:ext cx="635475" cy="376150"/>
            </a:xfrm>
            <a:custGeom>
              <a:avLst/>
              <a:gdLst/>
              <a:ahLst/>
              <a:cxnLst/>
              <a:rect l="l" t="t" r="r" b="b"/>
              <a:pathLst>
                <a:path w="25419" h="15046" extrusionOk="0">
                  <a:moveTo>
                    <a:pt x="4971" y="1"/>
                  </a:moveTo>
                  <a:lnTo>
                    <a:pt x="3903" y="1669"/>
                  </a:lnTo>
                  <a:lnTo>
                    <a:pt x="1" y="7840"/>
                  </a:lnTo>
                  <a:lnTo>
                    <a:pt x="7473" y="11943"/>
                  </a:lnTo>
                  <a:cubicBezTo>
                    <a:pt x="7473" y="11943"/>
                    <a:pt x="15445" y="14978"/>
                    <a:pt x="19681" y="15045"/>
                  </a:cubicBezTo>
                  <a:cubicBezTo>
                    <a:pt x="21383" y="15045"/>
                    <a:pt x="22583" y="14778"/>
                    <a:pt x="23417" y="14278"/>
                  </a:cubicBezTo>
                  <a:cubicBezTo>
                    <a:pt x="24652" y="13544"/>
                    <a:pt x="25085" y="12376"/>
                    <a:pt x="25219" y="11109"/>
                  </a:cubicBezTo>
                  <a:cubicBezTo>
                    <a:pt x="25419" y="9041"/>
                    <a:pt x="24018" y="7340"/>
                    <a:pt x="22050" y="5772"/>
                  </a:cubicBezTo>
                  <a:cubicBezTo>
                    <a:pt x="20082" y="4204"/>
                    <a:pt x="14544" y="3970"/>
                    <a:pt x="12243" y="2936"/>
                  </a:cubicBezTo>
                  <a:cubicBezTo>
                    <a:pt x="9974" y="1902"/>
                    <a:pt x="7706" y="635"/>
                    <a:pt x="7706" y="635"/>
                  </a:cubicBezTo>
                  <a:lnTo>
                    <a:pt x="4971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247;p31">
              <a:extLst>
                <a:ext uri="{FF2B5EF4-FFF2-40B4-BE49-F238E27FC236}">
                  <a16:creationId xmlns:a16="http://schemas.microsoft.com/office/drawing/2014/main" id="{56AE87A4-D178-D9DB-F52A-53674D67797A}"/>
                </a:ext>
              </a:extLst>
            </p:cNvPr>
            <p:cNvSpPr/>
            <p:nvPr/>
          </p:nvSpPr>
          <p:spPr>
            <a:xfrm>
              <a:off x="4672675" y="4706300"/>
              <a:ext cx="537900" cy="356950"/>
            </a:xfrm>
            <a:custGeom>
              <a:avLst/>
              <a:gdLst/>
              <a:ahLst/>
              <a:cxnLst/>
              <a:rect l="l" t="t" r="r" b="b"/>
              <a:pathLst>
                <a:path w="21516" h="14278" extrusionOk="0">
                  <a:moveTo>
                    <a:pt x="1068" y="1"/>
                  </a:moveTo>
                  <a:lnTo>
                    <a:pt x="0" y="1669"/>
                  </a:lnTo>
                  <a:cubicBezTo>
                    <a:pt x="968" y="2203"/>
                    <a:pt x="3336" y="3470"/>
                    <a:pt x="4437" y="4037"/>
                  </a:cubicBezTo>
                  <a:cubicBezTo>
                    <a:pt x="5871" y="4804"/>
                    <a:pt x="8607" y="6472"/>
                    <a:pt x="12176" y="6739"/>
                  </a:cubicBezTo>
                  <a:cubicBezTo>
                    <a:pt x="15745" y="7006"/>
                    <a:pt x="18447" y="8674"/>
                    <a:pt x="19281" y="10542"/>
                  </a:cubicBezTo>
                  <a:cubicBezTo>
                    <a:pt x="19781" y="11709"/>
                    <a:pt x="19848" y="13044"/>
                    <a:pt x="19514" y="14278"/>
                  </a:cubicBezTo>
                  <a:cubicBezTo>
                    <a:pt x="20749" y="13544"/>
                    <a:pt x="21182" y="12376"/>
                    <a:pt x="21316" y="11109"/>
                  </a:cubicBezTo>
                  <a:cubicBezTo>
                    <a:pt x="21516" y="9041"/>
                    <a:pt x="20115" y="7340"/>
                    <a:pt x="18147" y="5772"/>
                  </a:cubicBezTo>
                  <a:cubicBezTo>
                    <a:pt x="16179" y="4204"/>
                    <a:pt x="10641" y="3970"/>
                    <a:pt x="8340" y="2936"/>
                  </a:cubicBezTo>
                  <a:cubicBezTo>
                    <a:pt x="6071" y="1902"/>
                    <a:pt x="3803" y="635"/>
                    <a:pt x="3803" y="635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248;p31">
              <a:extLst>
                <a:ext uri="{FF2B5EF4-FFF2-40B4-BE49-F238E27FC236}">
                  <a16:creationId xmlns:a16="http://schemas.microsoft.com/office/drawing/2014/main" id="{9F296EAF-8107-049A-3AE1-DF7DC3B7AFFB}"/>
                </a:ext>
              </a:extLst>
            </p:cNvPr>
            <p:cNvSpPr/>
            <p:nvPr/>
          </p:nvSpPr>
          <p:spPr>
            <a:xfrm>
              <a:off x="4597625" y="4763025"/>
              <a:ext cx="569600" cy="321925"/>
            </a:xfrm>
            <a:custGeom>
              <a:avLst/>
              <a:gdLst/>
              <a:ahLst/>
              <a:cxnLst/>
              <a:rect l="l" t="t" r="r" b="b"/>
              <a:pathLst>
                <a:path w="22784" h="12877" fill="none" extrusionOk="0">
                  <a:moveTo>
                    <a:pt x="768" y="6705"/>
                  </a:moveTo>
                  <a:cubicBezTo>
                    <a:pt x="6138" y="9841"/>
                    <a:pt x="12076" y="11875"/>
                    <a:pt x="18247" y="12676"/>
                  </a:cubicBezTo>
                  <a:cubicBezTo>
                    <a:pt x="19581" y="12843"/>
                    <a:pt x="21182" y="12876"/>
                    <a:pt x="22083" y="11842"/>
                  </a:cubicBezTo>
                  <a:cubicBezTo>
                    <a:pt x="22583" y="11242"/>
                    <a:pt x="22783" y="10474"/>
                    <a:pt x="22717" y="9707"/>
                  </a:cubicBezTo>
                  <a:cubicBezTo>
                    <a:pt x="22550" y="7806"/>
                    <a:pt x="20949" y="6271"/>
                    <a:pt x="19181" y="5504"/>
                  </a:cubicBezTo>
                  <a:cubicBezTo>
                    <a:pt x="17413" y="4770"/>
                    <a:pt x="15445" y="4570"/>
                    <a:pt x="13577" y="4170"/>
                  </a:cubicBezTo>
                  <a:cubicBezTo>
                    <a:pt x="11709" y="3736"/>
                    <a:pt x="9874" y="3069"/>
                    <a:pt x="8206" y="2202"/>
                  </a:cubicBezTo>
                  <a:cubicBezTo>
                    <a:pt x="6839" y="1501"/>
                    <a:pt x="5538" y="634"/>
                    <a:pt x="4037" y="300"/>
                  </a:cubicBezTo>
                  <a:cubicBezTo>
                    <a:pt x="2569" y="0"/>
                    <a:pt x="801" y="367"/>
                    <a:pt x="0" y="1668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249;p31">
              <a:extLst>
                <a:ext uri="{FF2B5EF4-FFF2-40B4-BE49-F238E27FC236}">
                  <a16:creationId xmlns:a16="http://schemas.microsoft.com/office/drawing/2014/main" id="{55D2FB13-2637-3AB0-F3F1-EC66FA4ED711}"/>
                </a:ext>
              </a:extLst>
            </p:cNvPr>
            <p:cNvSpPr/>
            <p:nvPr/>
          </p:nvSpPr>
          <p:spPr>
            <a:xfrm>
              <a:off x="4692700" y="4707150"/>
              <a:ext cx="519550" cy="365275"/>
            </a:xfrm>
            <a:custGeom>
              <a:avLst/>
              <a:gdLst/>
              <a:ahLst/>
              <a:cxnLst/>
              <a:rect l="l" t="t" r="r" b="b"/>
              <a:pathLst>
                <a:path w="20782" h="14611" fill="none" extrusionOk="0">
                  <a:moveTo>
                    <a:pt x="17779" y="14611"/>
                  </a:moveTo>
                  <a:cubicBezTo>
                    <a:pt x="19180" y="13910"/>
                    <a:pt x="20214" y="12609"/>
                    <a:pt x="20515" y="11075"/>
                  </a:cubicBezTo>
                  <a:cubicBezTo>
                    <a:pt x="20782" y="9274"/>
                    <a:pt x="19747" y="7439"/>
                    <a:pt x="18313" y="6338"/>
                  </a:cubicBezTo>
                  <a:cubicBezTo>
                    <a:pt x="16845" y="5237"/>
                    <a:pt x="15044" y="4704"/>
                    <a:pt x="13243" y="4337"/>
                  </a:cubicBezTo>
                  <a:cubicBezTo>
                    <a:pt x="11475" y="3970"/>
                    <a:pt x="9640" y="3703"/>
                    <a:pt x="7939" y="3036"/>
                  </a:cubicBezTo>
                  <a:cubicBezTo>
                    <a:pt x="5304" y="2002"/>
                    <a:pt x="2735" y="0"/>
                    <a:pt x="0" y="70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250;p31">
              <a:extLst>
                <a:ext uri="{FF2B5EF4-FFF2-40B4-BE49-F238E27FC236}">
                  <a16:creationId xmlns:a16="http://schemas.microsoft.com/office/drawing/2014/main" id="{3A999D56-24B4-D645-5728-FA51DA384EB6}"/>
                </a:ext>
              </a:extLst>
            </p:cNvPr>
            <p:cNvSpPr/>
            <p:nvPr/>
          </p:nvSpPr>
          <p:spPr>
            <a:xfrm>
              <a:off x="3686125" y="3060775"/>
              <a:ext cx="1461075" cy="1271925"/>
            </a:xfrm>
            <a:custGeom>
              <a:avLst/>
              <a:gdLst/>
              <a:ahLst/>
              <a:cxnLst/>
              <a:rect l="l" t="t" r="r" b="b"/>
              <a:pathLst>
                <a:path w="58443" h="50877" extrusionOk="0">
                  <a:moveTo>
                    <a:pt x="13511" y="25660"/>
                  </a:moveTo>
                  <a:lnTo>
                    <a:pt x="15178" y="33165"/>
                  </a:lnTo>
                  <a:cubicBezTo>
                    <a:pt x="15178" y="33165"/>
                    <a:pt x="14769" y="33135"/>
                    <a:pt x="14212" y="33135"/>
                  </a:cubicBezTo>
                  <a:cubicBezTo>
                    <a:pt x="13331" y="33135"/>
                    <a:pt x="12082" y="33210"/>
                    <a:pt x="11509" y="33599"/>
                  </a:cubicBezTo>
                  <a:cubicBezTo>
                    <a:pt x="10609" y="34266"/>
                    <a:pt x="11109" y="36835"/>
                    <a:pt x="11109" y="36835"/>
                  </a:cubicBezTo>
                  <a:lnTo>
                    <a:pt x="9541" y="35434"/>
                  </a:lnTo>
                  <a:lnTo>
                    <a:pt x="13511" y="25660"/>
                  </a:lnTo>
                  <a:close/>
                  <a:moveTo>
                    <a:pt x="42631" y="24125"/>
                  </a:moveTo>
                  <a:cubicBezTo>
                    <a:pt x="42631" y="24125"/>
                    <a:pt x="47535" y="32565"/>
                    <a:pt x="48402" y="35534"/>
                  </a:cubicBezTo>
                  <a:cubicBezTo>
                    <a:pt x="48402" y="35534"/>
                    <a:pt x="43065" y="39803"/>
                    <a:pt x="43265" y="39803"/>
                  </a:cubicBezTo>
                  <a:cubicBezTo>
                    <a:pt x="43255" y="39809"/>
                    <a:pt x="43245" y="39812"/>
                    <a:pt x="43237" y="39812"/>
                  </a:cubicBezTo>
                  <a:cubicBezTo>
                    <a:pt x="42912" y="39812"/>
                    <a:pt x="44513" y="35308"/>
                    <a:pt x="43732" y="34299"/>
                  </a:cubicBezTo>
                  <a:cubicBezTo>
                    <a:pt x="43058" y="33400"/>
                    <a:pt x="41248" y="33330"/>
                    <a:pt x="40694" y="33330"/>
                  </a:cubicBezTo>
                  <a:cubicBezTo>
                    <a:pt x="40590" y="33330"/>
                    <a:pt x="40530" y="33332"/>
                    <a:pt x="40530" y="33332"/>
                  </a:cubicBezTo>
                  <a:lnTo>
                    <a:pt x="40730" y="32031"/>
                  </a:lnTo>
                  <a:lnTo>
                    <a:pt x="42164" y="24693"/>
                  </a:lnTo>
                  <a:lnTo>
                    <a:pt x="42631" y="24125"/>
                  </a:lnTo>
                  <a:close/>
                  <a:moveTo>
                    <a:pt x="26477" y="0"/>
                  </a:moveTo>
                  <a:cubicBezTo>
                    <a:pt x="24578" y="0"/>
                    <a:pt x="22384" y="976"/>
                    <a:pt x="22384" y="976"/>
                  </a:cubicBezTo>
                  <a:cubicBezTo>
                    <a:pt x="22384" y="976"/>
                    <a:pt x="22095" y="924"/>
                    <a:pt x="21667" y="924"/>
                  </a:cubicBezTo>
                  <a:cubicBezTo>
                    <a:pt x="20812" y="924"/>
                    <a:pt x="19404" y="1131"/>
                    <a:pt x="18648" y="2377"/>
                  </a:cubicBezTo>
                  <a:cubicBezTo>
                    <a:pt x="18047" y="3878"/>
                    <a:pt x="18247" y="6146"/>
                    <a:pt x="18247" y="6146"/>
                  </a:cubicBezTo>
                  <a:lnTo>
                    <a:pt x="18014" y="6213"/>
                  </a:lnTo>
                  <a:cubicBezTo>
                    <a:pt x="16513" y="6780"/>
                    <a:pt x="8340" y="9849"/>
                    <a:pt x="6606" y="11083"/>
                  </a:cubicBezTo>
                  <a:cubicBezTo>
                    <a:pt x="4671" y="12450"/>
                    <a:pt x="2569" y="26360"/>
                    <a:pt x="1869" y="30463"/>
                  </a:cubicBezTo>
                  <a:cubicBezTo>
                    <a:pt x="1202" y="34533"/>
                    <a:pt x="1" y="38236"/>
                    <a:pt x="601" y="39637"/>
                  </a:cubicBezTo>
                  <a:cubicBezTo>
                    <a:pt x="1235" y="41038"/>
                    <a:pt x="10008" y="47809"/>
                    <a:pt x="15078" y="49544"/>
                  </a:cubicBezTo>
                  <a:cubicBezTo>
                    <a:pt x="18316" y="50673"/>
                    <a:pt x="26804" y="50877"/>
                    <a:pt x="32517" y="50877"/>
                  </a:cubicBezTo>
                  <a:cubicBezTo>
                    <a:pt x="35750" y="50877"/>
                    <a:pt x="38095" y="50811"/>
                    <a:pt x="38095" y="50811"/>
                  </a:cubicBezTo>
                  <a:cubicBezTo>
                    <a:pt x="38095" y="50811"/>
                    <a:pt x="38395" y="50711"/>
                    <a:pt x="38895" y="50544"/>
                  </a:cubicBezTo>
                  <a:cubicBezTo>
                    <a:pt x="41931" y="49577"/>
                    <a:pt x="52705" y="45541"/>
                    <a:pt x="58443" y="36101"/>
                  </a:cubicBezTo>
                  <a:cubicBezTo>
                    <a:pt x="58443" y="36101"/>
                    <a:pt x="52905" y="17954"/>
                    <a:pt x="45634" y="10215"/>
                  </a:cubicBezTo>
                  <a:lnTo>
                    <a:pt x="33025" y="5412"/>
                  </a:lnTo>
                  <a:lnTo>
                    <a:pt x="32858" y="5345"/>
                  </a:lnTo>
                  <a:cubicBezTo>
                    <a:pt x="32858" y="5345"/>
                    <a:pt x="32891" y="5012"/>
                    <a:pt x="32958" y="4511"/>
                  </a:cubicBezTo>
                  <a:cubicBezTo>
                    <a:pt x="33025" y="3511"/>
                    <a:pt x="33058" y="1843"/>
                    <a:pt x="32591" y="1309"/>
                  </a:cubicBezTo>
                  <a:cubicBezTo>
                    <a:pt x="31890" y="475"/>
                    <a:pt x="29889" y="1176"/>
                    <a:pt x="27954" y="275"/>
                  </a:cubicBezTo>
                  <a:cubicBezTo>
                    <a:pt x="27522" y="77"/>
                    <a:pt x="27011" y="0"/>
                    <a:pt x="26477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251;p31">
              <a:extLst>
                <a:ext uri="{FF2B5EF4-FFF2-40B4-BE49-F238E27FC236}">
                  <a16:creationId xmlns:a16="http://schemas.microsoft.com/office/drawing/2014/main" id="{A6B7BB3A-3671-398F-7E5B-CABD3CF05929}"/>
                </a:ext>
              </a:extLst>
            </p:cNvPr>
            <p:cNvSpPr/>
            <p:nvPr/>
          </p:nvSpPr>
          <p:spPr>
            <a:xfrm>
              <a:off x="4045550" y="2554775"/>
              <a:ext cx="567875" cy="655875"/>
            </a:xfrm>
            <a:custGeom>
              <a:avLst/>
              <a:gdLst/>
              <a:ahLst/>
              <a:cxnLst/>
              <a:rect l="l" t="t" r="r" b="b"/>
              <a:pathLst>
                <a:path w="22715" h="26235" extrusionOk="0">
                  <a:moveTo>
                    <a:pt x="7440" y="0"/>
                  </a:moveTo>
                  <a:lnTo>
                    <a:pt x="902" y="6939"/>
                  </a:lnTo>
                  <a:cubicBezTo>
                    <a:pt x="902" y="6939"/>
                    <a:pt x="1" y="7739"/>
                    <a:pt x="368" y="9741"/>
                  </a:cubicBezTo>
                  <a:cubicBezTo>
                    <a:pt x="701" y="11742"/>
                    <a:pt x="1535" y="13477"/>
                    <a:pt x="2169" y="13610"/>
                  </a:cubicBezTo>
                  <a:cubicBezTo>
                    <a:pt x="2669" y="13677"/>
                    <a:pt x="3170" y="13744"/>
                    <a:pt x="3704" y="13744"/>
                  </a:cubicBezTo>
                  <a:cubicBezTo>
                    <a:pt x="3704" y="13744"/>
                    <a:pt x="5071" y="16746"/>
                    <a:pt x="6072" y="17947"/>
                  </a:cubicBezTo>
                  <a:cubicBezTo>
                    <a:pt x="6072" y="17947"/>
                    <a:pt x="6405" y="22617"/>
                    <a:pt x="6239" y="23917"/>
                  </a:cubicBezTo>
                  <a:cubicBezTo>
                    <a:pt x="6239" y="23917"/>
                    <a:pt x="8574" y="25952"/>
                    <a:pt x="10775" y="26219"/>
                  </a:cubicBezTo>
                  <a:cubicBezTo>
                    <a:pt x="10859" y="26229"/>
                    <a:pt x="10945" y="26234"/>
                    <a:pt x="11032" y="26234"/>
                  </a:cubicBezTo>
                  <a:cubicBezTo>
                    <a:pt x="13234" y="26234"/>
                    <a:pt x="16413" y="23117"/>
                    <a:pt x="16413" y="23117"/>
                  </a:cubicBezTo>
                  <a:lnTo>
                    <a:pt x="17247" y="18981"/>
                  </a:lnTo>
                  <a:cubicBezTo>
                    <a:pt x="17247" y="18981"/>
                    <a:pt x="19248" y="15945"/>
                    <a:pt x="19381" y="15111"/>
                  </a:cubicBezTo>
                  <a:cubicBezTo>
                    <a:pt x="19515" y="14311"/>
                    <a:pt x="20415" y="14511"/>
                    <a:pt x="20882" y="14110"/>
                  </a:cubicBezTo>
                  <a:cubicBezTo>
                    <a:pt x="21316" y="13710"/>
                    <a:pt x="22350" y="11942"/>
                    <a:pt x="22550" y="10241"/>
                  </a:cubicBezTo>
                  <a:cubicBezTo>
                    <a:pt x="22697" y="8776"/>
                    <a:pt x="22715" y="7105"/>
                    <a:pt x="21382" y="7105"/>
                  </a:cubicBezTo>
                  <a:cubicBezTo>
                    <a:pt x="21198" y="7105"/>
                    <a:pt x="20988" y="7137"/>
                    <a:pt x="20749" y="7205"/>
                  </a:cubicBezTo>
                  <a:cubicBezTo>
                    <a:pt x="19081" y="6738"/>
                    <a:pt x="20115" y="3169"/>
                    <a:pt x="20115" y="3169"/>
                  </a:cubicBezTo>
                  <a:lnTo>
                    <a:pt x="17146" y="534"/>
                  </a:lnTo>
                  <a:lnTo>
                    <a:pt x="74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252;p31">
              <a:extLst>
                <a:ext uri="{FF2B5EF4-FFF2-40B4-BE49-F238E27FC236}">
                  <a16:creationId xmlns:a16="http://schemas.microsoft.com/office/drawing/2014/main" id="{E4D3DB92-F272-3D14-119A-ECEEB3D71DEC}"/>
                </a:ext>
              </a:extLst>
            </p:cNvPr>
            <p:cNvSpPr/>
            <p:nvPr/>
          </p:nvSpPr>
          <p:spPr>
            <a:xfrm>
              <a:off x="4456675" y="3173550"/>
              <a:ext cx="690525" cy="1150850"/>
            </a:xfrm>
            <a:custGeom>
              <a:avLst/>
              <a:gdLst/>
              <a:ahLst/>
              <a:cxnLst/>
              <a:rect l="l" t="t" r="r" b="b"/>
              <a:pathLst>
                <a:path w="27621" h="46034" extrusionOk="0">
                  <a:moveTo>
                    <a:pt x="11809" y="19614"/>
                  </a:moveTo>
                  <a:cubicBezTo>
                    <a:pt x="11809" y="19614"/>
                    <a:pt x="16713" y="28054"/>
                    <a:pt x="17580" y="31023"/>
                  </a:cubicBezTo>
                  <a:cubicBezTo>
                    <a:pt x="17580" y="31023"/>
                    <a:pt x="12243" y="35292"/>
                    <a:pt x="12443" y="35292"/>
                  </a:cubicBezTo>
                  <a:cubicBezTo>
                    <a:pt x="12433" y="35298"/>
                    <a:pt x="12423" y="35301"/>
                    <a:pt x="12415" y="35301"/>
                  </a:cubicBezTo>
                  <a:cubicBezTo>
                    <a:pt x="12090" y="35301"/>
                    <a:pt x="13691" y="30797"/>
                    <a:pt x="12910" y="29788"/>
                  </a:cubicBezTo>
                  <a:cubicBezTo>
                    <a:pt x="12236" y="28889"/>
                    <a:pt x="10426" y="28819"/>
                    <a:pt x="9872" y="28819"/>
                  </a:cubicBezTo>
                  <a:cubicBezTo>
                    <a:pt x="9768" y="28819"/>
                    <a:pt x="9708" y="28821"/>
                    <a:pt x="9708" y="28821"/>
                  </a:cubicBezTo>
                  <a:lnTo>
                    <a:pt x="9908" y="27520"/>
                  </a:lnTo>
                  <a:lnTo>
                    <a:pt x="11342" y="20182"/>
                  </a:lnTo>
                  <a:lnTo>
                    <a:pt x="11809" y="19614"/>
                  </a:lnTo>
                  <a:close/>
                  <a:moveTo>
                    <a:pt x="2136" y="0"/>
                  </a:moveTo>
                  <a:lnTo>
                    <a:pt x="1869" y="1635"/>
                  </a:lnTo>
                  <a:lnTo>
                    <a:pt x="1" y="4170"/>
                  </a:lnTo>
                  <a:cubicBezTo>
                    <a:pt x="1969" y="4904"/>
                    <a:pt x="3937" y="5771"/>
                    <a:pt x="5838" y="6739"/>
                  </a:cubicBezTo>
                  <a:cubicBezTo>
                    <a:pt x="7673" y="7739"/>
                    <a:pt x="8741" y="9741"/>
                    <a:pt x="8507" y="11842"/>
                  </a:cubicBezTo>
                  <a:lnTo>
                    <a:pt x="6172" y="31756"/>
                  </a:lnTo>
                  <a:lnTo>
                    <a:pt x="5205" y="43065"/>
                  </a:lnTo>
                  <a:lnTo>
                    <a:pt x="8107" y="46033"/>
                  </a:lnTo>
                  <a:cubicBezTo>
                    <a:pt x="11142" y="45066"/>
                    <a:pt x="21917" y="41030"/>
                    <a:pt x="27621" y="31590"/>
                  </a:cubicBezTo>
                  <a:cubicBezTo>
                    <a:pt x="27621" y="31590"/>
                    <a:pt x="22083" y="13443"/>
                    <a:pt x="14812" y="5704"/>
                  </a:cubicBezTo>
                  <a:lnTo>
                    <a:pt x="2203" y="901"/>
                  </a:lnTo>
                  <a:lnTo>
                    <a:pt x="2036" y="834"/>
                  </a:lnTo>
                  <a:cubicBezTo>
                    <a:pt x="2036" y="834"/>
                    <a:pt x="2069" y="501"/>
                    <a:pt x="2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253;p31">
              <a:extLst>
                <a:ext uri="{FF2B5EF4-FFF2-40B4-BE49-F238E27FC236}">
                  <a16:creationId xmlns:a16="http://schemas.microsoft.com/office/drawing/2014/main" id="{91699DD3-6986-132E-120D-54297EE3B7B8}"/>
                </a:ext>
              </a:extLst>
            </p:cNvPr>
            <p:cNvSpPr/>
            <p:nvPr/>
          </p:nvSpPr>
          <p:spPr>
            <a:xfrm>
              <a:off x="3747025" y="3379525"/>
              <a:ext cx="339425" cy="745550"/>
            </a:xfrm>
            <a:custGeom>
              <a:avLst/>
              <a:gdLst/>
              <a:ahLst/>
              <a:cxnLst/>
              <a:rect l="l" t="t" r="r" b="b"/>
              <a:pathLst>
                <a:path w="13577" h="29822" extrusionOk="0">
                  <a:moveTo>
                    <a:pt x="11041" y="12910"/>
                  </a:moveTo>
                  <a:lnTo>
                    <a:pt x="11021" y="12959"/>
                  </a:lnTo>
                  <a:lnTo>
                    <a:pt x="11021" y="12959"/>
                  </a:lnTo>
                  <a:cubicBezTo>
                    <a:pt x="11058" y="13075"/>
                    <a:pt x="11093" y="13186"/>
                    <a:pt x="11127" y="13294"/>
                  </a:cubicBezTo>
                  <a:lnTo>
                    <a:pt x="11127" y="13294"/>
                  </a:lnTo>
                  <a:lnTo>
                    <a:pt x="11041" y="12910"/>
                  </a:lnTo>
                  <a:close/>
                  <a:moveTo>
                    <a:pt x="5704" y="1"/>
                  </a:moveTo>
                  <a:lnTo>
                    <a:pt x="6338" y="8440"/>
                  </a:lnTo>
                  <a:cubicBezTo>
                    <a:pt x="6338" y="8440"/>
                    <a:pt x="4236" y="18547"/>
                    <a:pt x="2335" y="21549"/>
                  </a:cubicBezTo>
                  <a:cubicBezTo>
                    <a:pt x="434" y="24518"/>
                    <a:pt x="0" y="25285"/>
                    <a:pt x="2335" y="25285"/>
                  </a:cubicBezTo>
                  <a:cubicBezTo>
                    <a:pt x="4670" y="25285"/>
                    <a:pt x="10341" y="29822"/>
                    <a:pt x="10341" y="29822"/>
                  </a:cubicBezTo>
                  <a:lnTo>
                    <a:pt x="9907" y="26053"/>
                  </a:lnTo>
                  <a:lnTo>
                    <a:pt x="13576" y="21549"/>
                  </a:lnTo>
                  <a:lnTo>
                    <a:pt x="11642" y="14978"/>
                  </a:lnTo>
                  <a:cubicBezTo>
                    <a:pt x="11642" y="14978"/>
                    <a:pt x="11450" y="14328"/>
                    <a:pt x="11127" y="13294"/>
                  </a:cubicBezTo>
                  <a:lnTo>
                    <a:pt x="11127" y="13294"/>
                  </a:lnTo>
                  <a:lnTo>
                    <a:pt x="12709" y="20415"/>
                  </a:lnTo>
                  <a:cubicBezTo>
                    <a:pt x="12709" y="20415"/>
                    <a:pt x="12329" y="20387"/>
                    <a:pt x="11805" y="20387"/>
                  </a:cubicBezTo>
                  <a:cubicBezTo>
                    <a:pt x="10931" y="20387"/>
                    <a:pt x="9657" y="20465"/>
                    <a:pt x="9073" y="20882"/>
                  </a:cubicBezTo>
                  <a:cubicBezTo>
                    <a:pt x="8139" y="21516"/>
                    <a:pt x="8640" y="24085"/>
                    <a:pt x="8640" y="24085"/>
                  </a:cubicBezTo>
                  <a:lnTo>
                    <a:pt x="7072" y="22684"/>
                  </a:lnTo>
                  <a:lnTo>
                    <a:pt x="11021" y="12959"/>
                  </a:lnTo>
                  <a:lnTo>
                    <a:pt x="11021" y="12959"/>
                  </a:lnTo>
                  <a:cubicBezTo>
                    <a:pt x="9901" y="9407"/>
                    <a:pt x="7489" y="2207"/>
                    <a:pt x="5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254;p31">
              <a:extLst>
                <a:ext uri="{FF2B5EF4-FFF2-40B4-BE49-F238E27FC236}">
                  <a16:creationId xmlns:a16="http://schemas.microsoft.com/office/drawing/2014/main" id="{5A4639DB-FA1A-68C8-B378-B64C04A207D6}"/>
                </a:ext>
              </a:extLst>
            </p:cNvPr>
            <p:cNvSpPr/>
            <p:nvPr/>
          </p:nvSpPr>
          <p:spPr>
            <a:xfrm>
              <a:off x="4197325" y="3003425"/>
              <a:ext cx="9200" cy="129275"/>
            </a:xfrm>
            <a:custGeom>
              <a:avLst/>
              <a:gdLst/>
              <a:ahLst/>
              <a:cxnLst/>
              <a:rect l="l" t="t" r="r" b="b"/>
              <a:pathLst>
                <a:path w="368" h="5171" fill="none" extrusionOk="0">
                  <a:moveTo>
                    <a:pt x="1" y="1"/>
                  </a:moveTo>
                  <a:cubicBezTo>
                    <a:pt x="1" y="1"/>
                    <a:pt x="368" y="3536"/>
                    <a:pt x="1" y="51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255;p31">
              <a:extLst>
                <a:ext uri="{FF2B5EF4-FFF2-40B4-BE49-F238E27FC236}">
                  <a16:creationId xmlns:a16="http://schemas.microsoft.com/office/drawing/2014/main" id="{16CE218F-969A-A48E-4AA0-812EF02EC86C}"/>
                </a:ext>
              </a:extLst>
            </p:cNvPr>
            <p:cNvSpPr/>
            <p:nvPr/>
          </p:nvSpPr>
          <p:spPr>
            <a:xfrm>
              <a:off x="4464200" y="3035950"/>
              <a:ext cx="10025" cy="84250"/>
            </a:xfrm>
            <a:custGeom>
              <a:avLst/>
              <a:gdLst/>
              <a:ahLst/>
              <a:cxnLst/>
              <a:rect l="l" t="t" r="r" b="b"/>
              <a:pathLst>
                <a:path w="401" h="3370" fill="none" extrusionOk="0">
                  <a:moveTo>
                    <a:pt x="0" y="3370"/>
                  </a:moveTo>
                  <a:cubicBezTo>
                    <a:pt x="0" y="2235"/>
                    <a:pt x="134" y="1101"/>
                    <a:pt x="400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256;p31">
              <a:extLst>
                <a:ext uri="{FF2B5EF4-FFF2-40B4-BE49-F238E27FC236}">
                  <a16:creationId xmlns:a16="http://schemas.microsoft.com/office/drawing/2014/main" id="{8B09F051-F2EF-3F1D-8E45-F10E01A57424}"/>
                </a:ext>
              </a:extLst>
            </p:cNvPr>
            <p:cNvSpPr/>
            <p:nvPr/>
          </p:nvSpPr>
          <p:spPr>
            <a:xfrm>
              <a:off x="4120625" y="2620650"/>
              <a:ext cx="421150" cy="496225"/>
            </a:xfrm>
            <a:custGeom>
              <a:avLst/>
              <a:gdLst/>
              <a:ahLst/>
              <a:cxnLst/>
              <a:rect l="l" t="t" r="r" b="b"/>
              <a:pathLst>
                <a:path w="16846" h="19849" fill="none" extrusionOk="0">
                  <a:moveTo>
                    <a:pt x="14711" y="1"/>
                  </a:moveTo>
                  <a:cubicBezTo>
                    <a:pt x="14711" y="1"/>
                    <a:pt x="16845" y="2702"/>
                    <a:pt x="16745" y="4737"/>
                  </a:cubicBezTo>
                  <a:cubicBezTo>
                    <a:pt x="16612" y="6772"/>
                    <a:pt x="16478" y="9174"/>
                    <a:pt x="16512" y="11542"/>
                  </a:cubicBezTo>
                  <a:cubicBezTo>
                    <a:pt x="16579" y="13911"/>
                    <a:pt x="12742" y="18847"/>
                    <a:pt x="10741" y="19281"/>
                  </a:cubicBezTo>
                  <a:cubicBezTo>
                    <a:pt x="8773" y="19715"/>
                    <a:pt x="7072" y="19848"/>
                    <a:pt x="5804" y="18581"/>
                  </a:cubicBezTo>
                  <a:cubicBezTo>
                    <a:pt x="4537" y="17313"/>
                    <a:pt x="3269" y="15545"/>
                    <a:pt x="1635" y="13310"/>
                  </a:cubicBezTo>
                  <a:cubicBezTo>
                    <a:pt x="0" y="11042"/>
                    <a:pt x="400" y="6105"/>
                    <a:pt x="400" y="610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257;p31">
              <a:extLst>
                <a:ext uri="{FF2B5EF4-FFF2-40B4-BE49-F238E27FC236}">
                  <a16:creationId xmlns:a16="http://schemas.microsoft.com/office/drawing/2014/main" id="{E35E4380-30EB-01EB-B134-D5978DEA355B}"/>
                </a:ext>
              </a:extLst>
            </p:cNvPr>
            <p:cNvSpPr/>
            <p:nvPr/>
          </p:nvSpPr>
          <p:spPr>
            <a:xfrm>
              <a:off x="4354125" y="2819950"/>
              <a:ext cx="30025" cy="149300"/>
            </a:xfrm>
            <a:custGeom>
              <a:avLst/>
              <a:gdLst/>
              <a:ahLst/>
              <a:cxnLst/>
              <a:rect l="l" t="t" r="r" b="b"/>
              <a:pathLst>
                <a:path w="1201" h="5972" fill="none" extrusionOk="0">
                  <a:moveTo>
                    <a:pt x="200" y="1"/>
                  </a:moveTo>
                  <a:cubicBezTo>
                    <a:pt x="67" y="768"/>
                    <a:pt x="0" y="1502"/>
                    <a:pt x="33" y="2269"/>
                  </a:cubicBezTo>
                  <a:cubicBezTo>
                    <a:pt x="0" y="2870"/>
                    <a:pt x="200" y="3503"/>
                    <a:pt x="600" y="4004"/>
                  </a:cubicBezTo>
                  <a:cubicBezTo>
                    <a:pt x="834" y="4237"/>
                    <a:pt x="1168" y="4437"/>
                    <a:pt x="1201" y="4771"/>
                  </a:cubicBezTo>
                  <a:cubicBezTo>
                    <a:pt x="1201" y="5071"/>
                    <a:pt x="1034" y="5371"/>
                    <a:pt x="767" y="5505"/>
                  </a:cubicBezTo>
                  <a:cubicBezTo>
                    <a:pt x="500" y="5638"/>
                    <a:pt x="234" y="5805"/>
                    <a:pt x="0" y="597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258;p31">
              <a:extLst>
                <a:ext uri="{FF2B5EF4-FFF2-40B4-BE49-F238E27FC236}">
                  <a16:creationId xmlns:a16="http://schemas.microsoft.com/office/drawing/2014/main" id="{0A6F2324-E3D4-70C3-7AC0-965AA1EB6169}"/>
                </a:ext>
              </a:extLst>
            </p:cNvPr>
            <p:cNvSpPr/>
            <p:nvPr/>
          </p:nvSpPr>
          <p:spPr>
            <a:xfrm>
              <a:off x="4274050" y="2975900"/>
              <a:ext cx="60075" cy="47575"/>
            </a:xfrm>
            <a:custGeom>
              <a:avLst/>
              <a:gdLst/>
              <a:ahLst/>
              <a:cxnLst/>
              <a:rect l="l" t="t" r="r" b="b"/>
              <a:pathLst>
                <a:path w="2403" h="1903" fill="none" extrusionOk="0">
                  <a:moveTo>
                    <a:pt x="1" y="1"/>
                  </a:moveTo>
                  <a:cubicBezTo>
                    <a:pt x="1" y="1"/>
                    <a:pt x="268" y="1569"/>
                    <a:pt x="2402" y="190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259;p31">
              <a:extLst>
                <a:ext uri="{FF2B5EF4-FFF2-40B4-BE49-F238E27FC236}">
                  <a16:creationId xmlns:a16="http://schemas.microsoft.com/office/drawing/2014/main" id="{E8A4276B-C74F-4B4E-D3F0-317B34C90220}"/>
                </a:ext>
              </a:extLst>
            </p:cNvPr>
            <p:cNvSpPr/>
            <p:nvPr/>
          </p:nvSpPr>
          <p:spPr>
            <a:xfrm>
              <a:off x="4257375" y="2829975"/>
              <a:ext cx="22550" cy="41725"/>
            </a:xfrm>
            <a:custGeom>
              <a:avLst/>
              <a:gdLst/>
              <a:ahLst/>
              <a:cxnLst/>
              <a:rect l="l" t="t" r="r" b="b"/>
              <a:pathLst>
                <a:path w="902" h="1669" extrusionOk="0">
                  <a:moveTo>
                    <a:pt x="468" y="0"/>
                  </a:moveTo>
                  <a:cubicBezTo>
                    <a:pt x="201" y="0"/>
                    <a:pt x="1" y="367"/>
                    <a:pt x="1" y="834"/>
                  </a:cubicBezTo>
                  <a:cubicBezTo>
                    <a:pt x="1" y="1301"/>
                    <a:pt x="201" y="1668"/>
                    <a:pt x="468" y="1668"/>
                  </a:cubicBezTo>
                  <a:cubicBezTo>
                    <a:pt x="701" y="1668"/>
                    <a:pt x="901" y="1301"/>
                    <a:pt x="901" y="834"/>
                  </a:cubicBezTo>
                  <a:cubicBezTo>
                    <a:pt x="901" y="367"/>
                    <a:pt x="701" y="0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260;p31">
              <a:extLst>
                <a:ext uri="{FF2B5EF4-FFF2-40B4-BE49-F238E27FC236}">
                  <a16:creationId xmlns:a16="http://schemas.microsoft.com/office/drawing/2014/main" id="{7E5413EF-96E3-48B6-7ABF-28C3299E6947}"/>
                </a:ext>
              </a:extLst>
            </p:cNvPr>
            <p:cNvSpPr/>
            <p:nvPr/>
          </p:nvSpPr>
          <p:spPr>
            <a:xfrm>
              <a:off x="4417500" y="2834975"/>
              <a:ext cx="21700" cy="41725"/>
            </a:xfrm>
            <a:custGeom>
              <a:avLst/>
              <a:gdLst/>
              <a:ahLst/>
              <a:cxnLst/>
              <a:rect l="l" t="t" r="r" b="b"/>
              <a:pathLst>
                <a:path w="868" h="1669" extrusionOk="0">
                  <a:moveTo>
                    <a:pt x="434" y="0"/>
                  </a:moveTo>
                  <a:cubicBezTo>
                    <a:pt x="200" y="0"/>
                    <a:pt x="0" y="367"/>
                    <a:pt x="0" y="834"/>
                  </a:cubicBezTo>
                  <a:cubicBezTo>
                    <a:pt x="0" y="1301"/>
                    <a:pt x="200" y="1668"/>
                    <a:pt x="434" y="1668"/>
                  </a:cubicBezTo>
                  <a:cubicBezTo>
                    <a:pt x="667" y="1668"/>
                    <a:pt x="867" y="1301"/>
                    <a:pt x="867" y="834"/>
                  </a:cubicBezTo>
                  <a:cubicBezTo>
                    <a:pt x="867" y="367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261;p31">
              <a:extLst>
                <a:ext uri="{FF2B5EF4-FFF2-40B4-BE49-F238E27FC236}">
                  <a16:creationId xmlns:a16="http://schemas.microsoft.com/office/drawing/2014/main" id="{D1107DBC-4D26-92A2-9421-E4E1EC47CCA4}"/>
                </a:ext>
              </a:extLst>
            </p:cNvPr>
            <p:cNvSpPr/>
            <p:nvPr/>
          </p:nvSpPr>
          <p:spPr>
            <a:xfrm>
              <a:off x="4407475" y="2753250"/>
              <a:ext cx="95925" cy="58400"/>
            </a:xfrm>
            <a:custGeom>
              <a:avLst/>
              <a:gdLst/>
              <a:ahLst/>
              <a:cxnLst/>
              <a:rect l="l" t="t" r="r" b="b"/>
              <a:pathLst>
                <a:path w="3837" h="2336" fill="none" extrusionOk="0">
                  <a:moveTo>
                    <a:pt x="1" y="2068"/>
                  </a:moveTo>
                  <a:cubicBezTo>
                    <a:pt x="1" y="2068"/>
                    <a:pt x="2069" y="0"/>
                    <a:pt x="3837" y="2335"/>
                  </a:cubicBezTo>
                </a:path>
              </a:pathLst>
            </a:custGeom>
            <a:noFill/>
            <a:ln w="233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262;p31">
              <a:extLst>
                <a:ext uri="{FF2B5EF4-FFF2-40B4-BE49-F238E27FC236}">
                  <a16:creationId xmlns:a16="http://schemas.microsoft.com/office/drawing/2014/main" id="{ABB375B2-E8DE-D392-C2B5-95993DC329C9}"/>
                </a:ext>
              </a:extLst>
            </p:cNvPr>
            <p:cNvSpPr/>
            <p:nvPr/>
          </p:nvSpPr>
          <p:spPr>
            <a:xfrm>
              <a:off x="4212350" y="2769100"/>
              <a:ext cx="85075" cy="37550"/>
            </a:xfrm>
            <a:custGeom>
              <a:avLst/>
              <a:gdLst/>
              <a:ahLst/>
              <a:cxnLst/>
              <a:rect l="l" t="t" r="r" b="b"/>
              <a:pathLst>
                <a:path w="3403" h="1502" fill="none" extrusionOk="0">
                  <a:moveTo>
                    <a:pt x="3403" y="1501"/>
                  </a:moveTo>
                  <a:cubicBezTo>
                    <a:pt x="3403" y="1501"/>
                    <a:pt x="2102" y="0"/>
                    <a:pt x="0" y="1501"/>
                  </a:cubicBezTo>
                </a:path>
              </a:pathLst>
            </a:custGeom>
            <a:noFill/>
            <a:ln w="233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263;p31">
              <a:extLst>
                <a:ext uri="{FF2B5EF4-FFF2-40B4-BE49-F238E27FC236}">
                  <a16:creationId xmlns:a16="http://schemas.microsoft.com/office/drawing/2014/main" id="{E23FFC09-9947-3308-7824-352A28F7D0DD}"/>
                </a:ext>
              </a:extLst>
            </p:cNvPr>
            <p:cNvSpPr/>
            <p:nvPr/>
          </p:nvSpPr>
          <p:spPr>
            <a:xfrm>
              <a:off x="4197325" y="3004250"/>
              <a:ext cx="271900" cy="164200"/>
            </a:xfrm>
            <a:custGeom>
              <a:avLst/>
              <a:gdLst/>
              <a:ahLst/>
              <a:cxnLst/>
              <a:rect l="l" t="t" r="r" b="b"/>
              <a:pathLst>
                <a:path w="10876" h="6568" extrusionOk="0">
                  <a:moveTo>
                    <a:pt x="1" y="1"/>
                  </a:moveTo>
                  <a:lnTo>
                    <a:pt x="168" y="1936"/>
                  </a:lnTo>
                  <a:cubicBezTo>
                    <a:pt x="168" y="1936"/>
                    <a:pt x="1435" y="5438"/>
                    <a:pt x="4271" y="6439"/>
                  </a:cubicBezTo>
                  <a:cubicBezTo>
                    <a:pt x="4521" y="6527"/>
                    <a:pt x="4778" y="6567"/>
                    <a:pt x="5040" y="6567"/>
                  </a:cubicBezTo>
                  <a:cubicBezTo>
                    <a:pt x="7742" y="6567"/>
                    <a:pt x="10875" y="2269"/>
                    <a:pt x="10875" y="2269"/>
                  </a:cubicBezTo>
                  <a:lnTo>
                    <a:pt x="10675" y="1602"/>
                  </a:lnTo>
                  <a:cubicBezTo>
                    <a:pt x="10675" y="1602"/>
                    <a:pt x="8572" y="4331"/>
                    <a:pt x="6097" y="4331"/>
                  </a:cubicBezTo>
                  <a:cubicBezTo>
                    <a:pt x="5891" y="4331"/>
                    <a:pt x="5682" y="4312"/>
                    <a:pt x="5471" y="4271"/>
                  </a:cubicBezTo>
                  <a:cubicBezTo>
                    <a:pt x="2736" y="370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264;p31">
              <a:extLst>
                <a:ext uri="{FF2B5EF4-FFF2-40B4-BE49-F238E27FC236}">
                  <a16:creationId xmlns:a16="http://schemas.microsoft.com/office/drawing/2014/main" id="{A5348471-8872-5197-2DB8-7C9B49D1D7CE}"/>
                </a:ext>
              </a:extLst>
            </p:cNvPr>
            <p:cNvSpPr/>
            <p:nvPr/>
          </p:nvSpPr>
          <p:spPr>
            <a:xfrm>
              <a:off x="4034725" y="2699050"/>
              <a:ext cx="103425" cy="210175"/>
            </a:xfrm>
            <a:custGeom>
              <a:avLst/>
              <a:gdLst/>
              <a:ahLst/>
              <a:cxnLst/>
              <a:rect l="l" t="t" r="r" b="b"/>
              <a:pathLst>
                <a:path w="4137" h="8407" fill="none" extrusionOk="0">
                  <a:moveTo>
                    <a:pt x="4137" y="7839"/>
                  </a:moveTo>
                  <a:cubicBezTo>
                    <a:pt x="4137" y="7839"/>
                    <a:pt x="2435" y="8406"/>
                    <a:pt x="1968" y="7105"/>
                  </a:cubicBezTo>
                  <a:cubicBezTo>
                    <a:pt x="1535" y="5804"/>
                    <a:pt x="0" y="2302"/>
                    <a:pt x="1335" y="1168"/>
                  </a:cubicBezTo>
                  <a:cubicBezTo>
                    <a:pt x="2669" y="0"/>
                    <a:pt x="3770" y="2702"/>
                    <a:pt x="3770" y="270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265;p31">
              <a:extLst>
                <a:ext uri="{FF2B5EF4-FFF2-40B4-BE49-F238E27FC236}">
                  <a16:creationId xmlns:a16="http://schemas.microsoft.com/office/drawing/2014/main" id="{5002B211-E605-1C73-812E-8AA8D83170D6}"/>
                </a:ext>
              </a:extLst>
            </p:cNvPr>
            <p:cNvSpPr/>
            <p:nvPr/>
          </p:nvSpPr>
          <p:spPr>
            <a:xfrm>
              <a:off x="4533400" y="2709875"/>
              <a:ext cx="100100" cy="211025"/>
            </a:xfrm>
            <a:custGeom>
              <a:avLst/>
              <a:gdLst/>
              <a:ahLst/>
              <a:cxnLst/>
              <a:rect l="l" t="t" r="r" b="b"/>
              <a:pathLst>
                <a:path w="4004" h="8441" fill="none" extrusionOk="0">
                  <a:moveTo>
                    <a:pt x="1" y="8107"/>
                  </a:moveTo>
                  <a:cubicBezTo>
                    <a:pt x="1" y="8107"/>
                    <a:pt x="1569" y="8440"/>
                    <a:pt x="2036" y="7106"/>
                  </a:cubicBezTo>
                  <a:cubicBezTo>
                    <a:pt x="2469" y="5805"/>
                    <a:pt x="4004" y="2302"/>
                    <a:pt x="2669" y="1168"/>
                  </a:cubicBezTo>
                  <a:cubicBezTo>
                    <a:pt x="1302" y="1"/>
                    <a:pt x="234" y="2703"/>
                    <a:pt x="234" y="2703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266;p31">
              <a:extLst>
                <a:ext uri="{FF2B5EF4-FFF2-40B4-BE49-F238E27FC236}">
                  <a16:creationId xmlns:a16="http://schemas.microsoft.com/office/drawing/2014/main" id="{D60FFBD9-738A-9303-E29A-C6CBCF65DBEA}"/>
                </a:ext>
              </a:extLst>
            </p:cNvPr>
            <p:cNvSpPr/>
            <p:nvPr/>
          </p:nvSpPr>
          <p:spPr>
            <a:xfrm>
              <a:off x="3979675" y="2405675"/>
              <a:ext cx="667175" cy="445175"/>
            </a:xfrm>
            <a:custGeom>
              <a:avLst/>
              <a:gdLst/>
              <a:ahLst/>
              <a:cxnLst/>
              <a:rect l="l" t="t" r="r" b="b"/>
              <a:pathLst>
                <a:path w="26687" h="17807" extrusionOk="0">
                  <a:moveTo>
                    <a:pt x="23485" y="0"/>
                  </a:moveTo>
                  <a:cubicBezTo>
                    <a:pt x="22312" y="0"/>
                    <a:pt x="21213" y="616"/>
                    <a:pt x="20115" y="1027"/>
                  </a:cubicBezTo>
                  <a:cubicBezTo>
                    <a:pt x="19582" y="1225"/>
                    <a:pt x="19051" y="1304"/>
                    <a:pt x="18522" y="1304"/>
                  </a:cubicBezTo>
                  <a:cubicBezTo>
                    <a:pt x="16637" y="1304"/>
                    <a:pt x="14771" y="302"/>
                    <a:pt x="12843" y="93"/>
                  </a:cubicBezTo>
                  <a:cubicBezTo>
                    <a:pt x="12457" y="50"/>
                    <a:pt x="12052" y="24"/>
                    <a:pt x="11642" y="24"/>
                  </a:cubicBezTo>
                  <a:cubicBezTo>
                    <a:pt x="9855" y="24"/>
                    <a:pt x="7968" y="519"/>
                    <a:pt x="7072" y="2228"/>
                  </a:cubicBezTo>
                  <a:cubicBezTo>
                    <a:pt x="7072" y="2228"/>
                    <a:pt x="3336" y="2662"/>
                    <a:pt x="1669" y="5764"/>
                  </a:cubicBezTo>
                  <a:cubicBezTo>
                    <a:pt x="1" y="8866"/>
                    <a:pt x="3136" y="13169"/>
                    <a:pt x="3136" y="13169"/>
                  </a:cubicBezTo>
                  <a:cubicBezTo>
                    <a:pt x="3136" y="13169"/>
                    <a:pt x="3450" y="12790"/>
                    <a:pt x="3966" y="12790"/>
                  </a:cubicBezTo>
                  <a:cubicBezTo>
                    <a:pt x="4488" y="12790"/>
                    <a:pt x="5217" y="13178"/>
                    <a:pt x="6038" y="14737"/>
                  </a:cubicBezTo>
                  <a:lnTo>
                    <a:pt x="5972" y="17806"/>
                  </a:lnTo>
                  <a:cubicBezTo>
                    <a:pt x="6572" y="17706"/>
                    <a:pt x="7106" y="17406"/>
                    <a:pt x="7473" y="16939"/>
                  </a:cubicBezTo>
                  <a:cubicBezTo>
                    <a:pt x="7673" y="16505"/>
                    <a:pt x="7806" y="16072"/>
                    <a:pt x="7873" y="15605"/>
                  </a:cubicBezTo>
                  <a:cubicBezTo>
                    <a:pt x="8040" y="14704"/>
                    <a:pt x="8106" y="13803"/>
                    <a:pt x="8106" y="12903"/>
                  </a:cubicBezTo>
                  <a:cubicBezTo>
                    <a:pt x="8073" y="12569"/>
                    <a:pt x="8106" y="12202"/>
                    <a:pt x="8207" y="11869"/>
                  </a:cubicBezTo>
                  <a:cubicBezTo>
                    <a:pt x="8340" y="11535"/>
                    <a:pt x="8507" y="11201"/>
                    <a:pt x="8774" y="10935"/>
                  </a:cubicBezTo>
                  <a:cubicBezTo>
                    <a:pt x="9374" y="10234"/>
                    <a:pt x="10075" y="9667"/>
                    <a:pt x="10642" y="8933"/>
                  </a:cubicBezTo>
                  <a:cubicBezTo>
                    <a:pt x="11242" y="8266"/>
                    <a:pt x="11542" y="7365"/>
                    <a:pt x="11476" y="6431"/>
                  </a:cubicBezTo>
                  <a:lnTo>
                    <a:pt x="11476" y="6431"/>
                  </a:lnTo>
                  <a:cubicBezTo>
                    <a:pt x="13539" y="8151"/>
                    <a:pt x="16127" y="9052"/>
                    <a:pt x="18773" y="9052"/>
                  </a:cubicBezTo>
                  <a:cubicBezTo>
                    <a:pt x="19464" y="9052"/>
                    <a:pt x="20158" y="8991"/>
                    <a:pt x="20849" y="8866"/>
                  </a:cubicBezTo>
                  <a:cubicBezTo>
                    <a:pt x="23818" y="8266"/>
                    <a:pt x="26686" y="5664"/>
                    <a:pt x="26319" y="2395"/>
                  </a:cubicBezTo>
                  <a:cubicBezTo>
                    <a:pt x="26186" y="1261"/>
                    <a:pt x="25352" y="327"/>
                    <a:pt x="24251" y="93"/>
                  </a:cubicBezTo>
                  <a:cubicBezTo>
                    <a:pt x="23992" y="29"/>
                    <a:pt x="23737" y="0"/>
                    <a:pt x="23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267;p31">
              <a:extLst>
                <a:ext uri="{FF2B5EF4-FFF2-40B4-BE49-F238E27FC236}">
                  <a16:creationId xmlns:a16="http://schemas.microsoft.com/office/drawing/2014/main" id="{8CC07BA3-21AC-9564-5BE5-9C11B7F2B8BE}"/>
                </a:ext>
              </a:extLst>
            </p:cNvPr>
            <p:cNvSpPr/>
            <p:nvPr/>
          </p:nvSpPr>
          <p:spPr>
            <a:xfrm>
              <a:off x="4470025" y="2568475"/>
              <a:ext cx="112600" cy="221500"/>
            </a:xfrm>
            <a:custGeom>
              <a:avLst/>
              <a:gdLst/>
              <a:ahLst/>
              <a:cxnLst/>
              <a:rect l="l" t="t" r="r" b="b"/>
              <a:pathLst>
                <a:path w="4504" h="8860" extrusionOk="0">
                  <a:moveTo>
                    <a:pt x="1812" y="1"/>
                  </a:moveTo>
                  <a:cubicBezTo>
                    <a:pt x="1150" y="1"/>
                    <a:pt x="1001" y="1320"/>
                    <a:pt x="1001" y="1320"/>
                  </a:cubicBezTo>
                  <a:cubicBezTo>
                    <a:pt x="1001" y="1320"/>
                    <a:pt x="1" y="6391"/>
                    <a:pt x="2569" y="8859"/>
                  </a:cubicBezTo>
                  <a:cubicBezTo>
                    <a:pt x="2569" y="8859"/>
                    <a:pt x="3103" y="7325"/>
                    <a:pt x="3670" y="6958"/>
                  </a:cubicBezTo>
                  <a:cubicBezTo>
                    <a:pt x="4504" y="5123"/>
                    <a:pt x="4337" y="2988"/>
                    <a:pt x="3236" y="1320"/>
                  </a:cubicBezTo>
                  <a:cubicBezTo>
                    <a:pt x="2603" y="331"/>
                    <a:pt x="2143" y="1"/>
                    <a:pt x="18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268;p31">
              <a:extLst>
                <a:ext uri="{FF2B5EF4-FFF2-40B4-BE49-F238E27FC236}">
                  <a16:creationId xmlns:a16="http://schemas.microsoft.com/office/drawing/2014/main" id="{45531434-36B8-E523-4166-85656FD5A998}"/>
                </a:ext>
              </a:extLst>
            </p:cNvPr>
            <p:cNvSpPr/>
            <p:nvPr/>
          </p:nvSpPr>
          <p:spPr>
            <a:xfrm>
              <a:off x="4118100" y="2456375"/>
              <a:ext cx="492900" cy="196825"/>
            </a:xfrm>
            <a:custGeom>
              <a:avLst/>
              <a:gdLst/>
              <a:ahLst/>
              <a:cxnLst/>
              <a:rect l="l" t="t" r="r" b="b"/>
              <a:pathLst>
                <a:path w="19716" h="7873" fill="none" extrusionOk="0">
                  <a:moveTo>
                    <a:pt x="19715" y="0"/>
                  </a:moveTo>
                  <a:cubicBezTo>
                    <a:pt x="19248" y="1401"/>
                    <a:pt x="18181" y="2535"/>
                    <a:pt x="16780" y="3036"/>
                  </a:cubicBezTo>
                  <a:cubicBezTo>
                    <a:pt x="13244" y="4470"/>
                    <a:pt x="9808" y="2869"/>
                    <a:pt x="6272" y="2569"/>
                  </a:cubicBezTo>
                  <a:cubicBezTo>
                    <a:pt x="3403" y="2302"/>
                    <a:pt x="201" y="4904"/>
                    <a:pt x="1" y="7872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269;p31">
              <a:extLst>
                <a:ext uri="{FF2B5EF4-FFF2-40B4-BE49-F238E27FC236}">
                  <a16:creationId xmlns:a16="http://schemas.microsoft.com/office/drawing/2014/main" id="{F1E435E0-9D79-00F6-692B-AE8D8C53A831}"/>
                </a:ext>
              </a:extLst>
            </p:cNvPr>
            <p:cNvSpPr/>
            <p:nvPr/>
          </p:nvSpPr>
          <p:spPr>
            <a:xfrm>
              <a:off x="4063075" y="2497225"/>
              <a:ext cx="94250" cy="136800"/>
            </a:xfrm>
            <a:custGeom>
              <a:avLst/>
              <a:gdLst/>
              <a:ahLst/>
              <a:cxnLst/>
              <a:rect l="l" t="t" r="r" b="b"/>
              <a:pathLst>
                <a:path w="3770" h="5472" fill="none" extrusionOk="0">
                  <a:moveTo>
                    <a:pt x="0" y="5471"/>
                  </a:moveTo>
                  <a:cubicBezTo>
                    <a:pt x="100" y="3070"/>
                    <a:pt x="1568" y="935"/>
                    <a:pt x="3770" y="1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270;p31">
              <a:extLst>
                <a:ext uri="{FF2B5EF4-FFF2-40B4-BE49-F238E27FC236}">
                  <a16:creationId xmlns:a16="http://schemas.microsoft.com/office/drawing/2014/main" id="{77444818-7320-BE94-CB8A-E14071CF3451}"/>
                </a:ext>
              </a:extLst>
            </p:cNvPr>
            <p:cNvSpPr/>
            <p:nvPr/>
          </p:nvSpPr>
          <p:spPr>
            <a:xfrm>
              <a:off x="4177325" y="3110175"/>
              <a:ext cx="296900" cy="104250"/>
            </a:xfrm>
            <a:custGeom>
              <a:avLst/>
              <a:gdLst/>
              <a:ahLst/>
              <a:cxnLst/>
              <a:rect l="l" t="t" r="r" b="b"/>
              <a:pathLst>
                <a:path w="11876" h="4170" fill="none" extrusionOk="0">
                  <a:moveTo>
                    <a:pt x="0" y="401"/>
                  </a:moveTo>
                  <a:cubicBezTo>
                    <a:pt x="1535" y="2035"/>
                    <a:pt x="3403" y="3303"/>
                    <a:pt x="5504" y="4170"/>
                  </a:cubicBezTo>
                  <a:cubicBezTo>
                    <a:pt x="5504" y="4170"/>
                    <a:pt x="9741" y="2936"/>
                    <a:pt x="11875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271;p31">
              <a:extLst>
                <a:ext uri="{FF2B5EF4-FFF2-40B4-BE49-F238E27FC236}">
                  <a16:creationId xmlns:a16="http://schemas.microsoft.com/office/drawing/2014/main" id="{7DE9F749-9D44-F80C-8778-D2A306A82B0C}"/>
                </a:ext>
              </a:extLst>
            </p:cNvPr>
            <p:cNvSpPr/>
            <p:nvPr/>
          </p:nvSpPr>
          <p:spPr>
            <a:xfrm>
              <a:off x="4139800" y="2744075"/>
              <a:ext cx="212675" cy="213500"/>
            </a:xfrm>
            <a:custGeom>
              <a:avLst/>
              <a:gdLst/>
              <a:ahLst/>
              <a:cxnLst/>
              <a:rect l="l" t="t" r="r" b="b"/>
              <a:pathLst>
                <a:path w="8507" h="8540" fill="none" extrusionOk="0">
                  <a:moveTo>
                    <a:pt x="7672" y="2702"/>
                  </a:moveTo>
                  <a:cubicBezTo>
                    <a:pt x="8506" y="4570"/>
                    <a:pt x="7706" y="6805"/>
                    <a:pt x="5804" y="7673"/>
                  </a:cubicBezTo>
                  <a:cubicBezTo>
                    <a:pt x="3936" y="8540"/>
                    <a:pt x="1701" y="7706"/>
                    <a:pt x="834" y="5805"/>
                  </a:cubicBezTo>
                  <a:cubicBezTo>
                    <a:pt x="0" y="3937"/>
                    <a:pt x="801" y="1702"/>
                    <a:pt x="2702" y="868"/>
                  </a:cubicBezTo>
                  <a:cubicBezTo>
                    <a:pt x="4570" y="0"/>
                    <a:pt x="6805" y="801"/>
                    <a:pt x="7672" y="2702"/>
                  </a:cubicBezTo>
                  <a:close/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272;p31">
              <a:extLst>
                <a:ext uri="{FF2B5EF4-FFF2-40B4-BE49-F238E27FC236}">
                  <a16:creationId xmlns:a16="http://schemas.microsoft.com/office/drawing/2014/main" id="{08DE29F4-0D8F-DBFF-4E1F-5748BC3C58B1}"/>
                </a:ext>
              </a:extLst>
            </p:cNvPr>
            <p:cNvSpPr/>
            <p:nvPr/>
          </p:nvSpPr>
          <p:spPr>
            <a:xfrm>
              <a:off x="4355775" y="2751575"/>
              <a:ext cx="198500" cy="198500"/>
            </a:xfrm>
            <a:custGeom>
              <a:avLst/>
              <a:gdLst/>
              <a:ahLst/>
              <a:cxnLst/>
              <a:rect l="l" t="t" r="r" b="b"/>
              <a:pathLst>
                <a:path w="7940" h="7940" fill="none" extrusionOk="0">
                  <a:moveTo>
                    <a:pt x="7706" y="3503"/>
                  </a:moveTo>
                  <a:cubicBezTo>
                    <a:pt x="7940" y="5571"/>
                    <a:pt x="6472" y="7439"/>
                    <a:pt x="4437" y="7706"/>
                  </a:cubicBezTo>
                  <a:cubicBezTo>
                    <a:pt x="2369" y="7940"/>
                    <a:pt x="501" y="6472"/>
                    <a:pt x="268" y="4437"/>
                  </a:cubicBezTo>
                  <a:cubicBezTo>
                    <a:pt x="1" y="2369"/>
                    <a:pt x="1468" y="501"/>
                    <a:pt x="3503" y="267"/>
                  </a:cubicBezTo>
                  <a:cubicBezTo>
                    <a:pt x="5571" y="1"/>
                    <a:pt x="7439" y="1468"/>
                    <a:pt x="7706" y="3503"/>
                  </a:cubicBezTo>
                  <a:close/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273;p31">
              <a:extLst>
                <a:ext uri="{FF2B5EF4-FFF2-40B4-BE49-F238E27FC236}">
                  <a16:creationId xmlns:a16="http://schemas.microsoft.com/office/drawing/2014/main" id="{BBF5902E-D2B2-DE1B-8CDC-08E07D3B6AAC}"/>
                </a:ext>
              </a:extLst>
            </p:cNvPr>
            <p:cNvSpPr/>
            <p:nvPr/>
          </p:nvSpPr>
          <p:spPr>
            <a:xfrm>
              <a:off x="4135625" y="3085975"/>
              <a:ext cx="377800" cy="276075"/>
            </a:xfrm>
            <a:custGeom>
              <a:avLst/>
              <a:gdLst/>
              <a:ahLst/>
              <a:cxnLst/>
              <a:rect l="l" t="t" r="r" b="b"/>
              <a:pathLst>
                <a:path w="15112" h="11043" fill="none" extrusionOk="0">
                  <a:moveTo>
                    <a:pt x="2469" y="1"/>
                  </a:moveTo>
                  <a:cubicBezTo>
                    <a:pt x="1702" y="201"/>
                    <a:pt x="1068" y="701"/>
                    <a:pt x="668" y="1369"/>
                  </a:cubicBezTo>
                  <a:cubicBezTo>
                    <a:pt x="0" y="2536"/>
                    <a:pt x="401" y="6239"/>
                    <a:pt x="401" y="6239"/>
                  </a:cubicBezTo>
                  <a:cubicBezTo>
                    <a:pt x="401" y="6239"/>
                    <a:pt x="3837" y="9608"/>
                    <a:pt x="6739" y="11042"/>
                  </a:cubicBezTo>
                  <a:lnTo>
                    <a:pt x="7606" y="6205"/>
                  </a:lnTo>
                  <a:lnTo>
                    <a:pt x="8940" y="11042"/>
                  </a:lnTo>
                  <a:cubicBezTo>
                    <a:pt x="8940" y="11042"/>
                    <a:pt x="13443" y="7840"/>
                    <a:pt x="14711" y="5138"/>
                  </a:cubicBezTo>
                  <a:cubicBezTo>
                    <a:pt x="14711" y="5138"/>
                    <a:pt x="15111" y="2002"/>
                    <a:pt x="14711" y="968"/>
                  </a:cubicBezTo>
                  <a:cubicBezTo>
                    <a:pt x="14511" y="401"/>
                    <a:pt x="13977" y="1"/>
                    <a:pt x="13343" y="1"/>
                  </a:cubicBezTo>
                </a:path>
              </a:pathLst>
            </a:custGeom>
            <a:solidFill>
              <a:schemeClr val="lt1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274;p31">
              <a:extLst>
                <a:ext uri="{FF2B5EF4-FFF2-40B4-BE49-F238E27FC236}">
                  <a16:creationId xmlns:a16="http://schemas.microsoft.com/office/drawing/2014/main" id="{FC14D44C-77C1-4EA4-8733-CC9A2DB26B57}"/>
                </a:ext>
              </a:extLst>
            </p:cNvPr>
            <p:cNvSpPr/>
            <p:nvPr/>
          </p:nvSpPr>
          <p:spPr>
            <a:xfrm>
              <a:off x="3985525" y="3578000"/>
              <a:ext cx="77575" cy="316100"/>
            </a:xfrm>
            <a:custGeom>
              <a:avLst/>
              <a:gdLst/>
              <a:ahLst/>
              <a:cxnLst/>
              <a:rect l="l" t="t" r="r" b="b"/>
              <a:pathLst>
                <a:path w="3103" h="12644" fill="none" extrusionOk="0">
                  <a:moveTo>
                    <a:pt x="3102" y="12643"/>
                  </a:moveTo>
                  <a:cubicBezTo>
                    <a:pt x="3102" y="12643"/>
                    <a:pt x="1768" y="3670"/>
                    <a:pt x="0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275;p31">
              <a:extLst>
                <a:ext uri="{FF2B5EF4-FFF2-40B4-BE49-F238E27FC236}">
                  <a16:creationId xmlns:a16="http://schemas.microsoft.com/office/drawing/2014/main" id="{A0A0767B-5C26-4985-C59C-8E4220091A76}"/>
                </a:ext>
              </a:extLst>
            </p:cNvPr>
            <p:cNvSpPr/>
            <p:nvPr/>
          </p:nvSpPr>
          <p:spPr>
            <a:xfrm>
              <a:off x="3889625" y="3379525"/>
              <a:ext cx="69225" cy="115950"/>
            </a:xfrm>
            <a:custGeom>
              <a:avLst/>
              <a:gdLst/>
              <a:ahLst/>
              <a:cxnLst/>
              <a:rect l="l" t="t" r="r" b="b"/>
              <a:pathLst>
                <a:path w="2769" h="4638" fill="none" extrusionOk="0">
                  <a:moveTo>
                    <a:pt x="0" y="1"/>
                  </a:moveTo>
                  <a:cubicBezTo>
                    <a:pt x="1034" y="1468"/>
                    <a:pt x="1935" y="3003"/>
                    <a:pt x="2769" y="4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276;p31">
              <a:extLst>
                <a:ext uri="{FF2B5EF4-FFF2-40B4-BE49-F238E27FC236}">
                  <a16:creationId xmlns:a16="http://schemas.microsoft.com/office/drawing/2014/main" id="{4477A736-82CF-7A38-328A-3F81CDF76DD4}"/>
                </a:ext>
              </a:extLst>
            </p:cNvPr>
            <p:cNvSpPr/>
            <p:nvPr/>
          </p:nvSpPr>
          <p:spPr>
            <a:xfrm>
              <a:off x="4767750" y="3437075"/>
              <a:ext cx="37550" cy="109275"/>
            </a:xfrm>
            <a:custGeom>
              <a:avLst/>
              <a:gdLst/>
              <a:ahLst/>
              <a:cxnLst/>
              <a:rect l="l" t="t" r="r" b="b"/>
              <a:pathLst>
                <a:path w="1502" h="4371" fill="none" extrusionOk="0">
                  <a:moveTo>
                    <a:pt x="0" y="4370"/>
                  </a:moveTo>
                  <a:cubicBezTo>
                    <a:pt x="367" y="2902"/>
                    <a:pt x="867" y="1435"/>
                    <a:pt x="1501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277;p31">
              <a:extLst>
                <a:ext uri="{FF2B5EF4-FFF2-40B4-BE49-F238E27FC236}">
                  <a16:creationId xmlns:a16="http://schemas.microsoft.com/office/drawing/2014/main" id="{9CB34DCE-7878-4033-5709-84F1D233363E}"/>
                </a:ext>
              </a:extLst>
            </p:cNvPr>
            <p:cNvSpPr/>
            <p:nvPr/>
          </p:nvSpPr>
          <p:spPr>
            <a:xfrm>
              <a:off x="4699350" y="3613850"/>
              <a:ext cx="52575" cy="280250"/>
            </a:xfrm>
            <a:custGeom>
              <a:avLst/>
              <a:gdLst/>
              <a:ahLst/>
              <a:cxnLst/>
              <a:rect l="l" t="t" r="r" b="b"/>
              <a:pathLst>
                <a:path w="2103" h="11210" fill="none" extrusionOk="0">
                  <a:moveTo>
                    <a:pt x="1" y="11209"/>
                  </a:moveTo>
                  <a:cubicBezTo>
                    <a:pt x="1" y="11209"/>
                    <a:pt x="935" y="5071"/>
                    <a:pt x="2102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278;p31">
              <a:extLst>
                <a:ext uri="{FF2B5EF4-FFF2-40B4-BE49-F238E27FC236}">
                  <a16:creationId xmlns:a16="http://schemas.microsoft.com/office/drawing/2014/main" id="{768570FC-35E3-81BC-4CE1-E3685CEE0545}"/>
                </a:ext>
              </a:extLst>
            </p:cNvPr>
            <p:cNvSpPr/>
            <p:nvPr/>
          </p:nvSpPr>
          <p:spPr>
            <a:xfrm>
              <a:off x="4740225" y="3614700"/>
              <a:ext cx="92600" cy="63400"/>
            </a:xfrm>
            <a:custGeom>
              <a:avLst/>
              <a:gdLst/>
              <a:ahLst/>
              <a:cxnLst/>
              <a:rect l="l" t="t" r="r" b="b"/>
              <a:pathLst>
                <a:path w="3704" h="2536" fill="none" extrusionOk="0">
                  <a:moveTo>
                    <a:pt x="0" y="2536"/>
                  </a:moveTo>
                  <a:cubicBezTo>
                    <a:pt x="901" y="1301"/>
                    <a:pt x="2235" y="401"/>
                    <a:pt x="3703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279;p31">
              <a:extLst>
                <a:ext uri="{FF2B5EF4-FFF2-40B4-BE49-F238E27FC236}">
                  <a16:creationId xmlns:a16="http://schemas.microsoft.com/office/drawing/2014/main" id="{74B9ED64-B0A4-D3C9-83DD-F583DDA08330}"/>
                </a:ext>
              </a:extLst>
            </p:cNvPr>
            <p:cNvSpPr/>
            <p:nvPr/>
          </p:nvSpPr>
          <p:spPr>
            <a:xfrm>
              <a:off x="4507550" y="3194400"/>
              <a:ext cx="639650" cy="1105800"/>
            </a:xfrm>
            <a:custGeom>
              <a:avLst/>
              <a:gdLst/>
              <a:ahLst/>
              <a:cxnLst/>
              <a:rect l="l" t="t" r="r" b="b"/>
              <a:pathLst>
                <a:path w="25586" h="44232" fill="none" extrusionOk="0">
                  <a:moveTo>
                    <a:pt x="1" y="0"/>
                  </a:moveTo>
                  <a:cubicBezTo>
                    <a:pt x="1" y="0"/>
                    <a:pt x="7773" y="3103"/>
                    <a:pt x="12777" y="4870"/>
                  </a:cubicBezTo>
                  <a:cubicBezTo>
                    <a:pt x="12777" y="4870"/>
                    <a:pt x="18948" y="10675"/>
                    <a:pt x="25586" y="30756"/>
                  </a:cubicBezTo>
                  <a:cubicBezTo>
                    <a:pt x="25586" y="30756"/>
                    <a:pt x="19515" y="40963"/>
                    <a:pt x="7973" y="4423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280;p31">
              <a:extLst>
                <a:ext uri="{FF2B5EF4-FFF2-40B4-BE49-F238E27FC236}">
                  <a16:creationId xmlns:a16="http://schemas.microsoft.com/office/drawing/2014/main" id="{A7FFFA74-E954-361F-C831-AF606C6FD0D3}"/>
                </a:ext>
              </a:extLst>
            </p:cNvPr>
            <p:cNvSpPr/>
            <p:nvPr/>
          </p:nvSpPr>
          <p:spPr>
            <a:xfrm>
              <a:off x="4756900" y="3893225"/>
              <a:ext cx="290225" cy="171825"/>
            </a:xfrm>
            <a:custGeom>
              <a:avLst/>
              <a:gdLst/>
              <a:ahLst/>
              <a:cxnLst/>
              <a:rect l="l" t="t" r="r" b="b"/>
              <a:pathLst>
                <a:path w="11609" h="6873" fill="none" extrusionOk="0">
                  <a:moveTo>
                    <a:pt x="1" y="6872"/>
                  </a:moveTo>
                  <a:lnTo>
                    <a:pt x="5571" y="2236"/>
                  </a:lnTo>
                  <a:cubicBezTo>
                    <a:pt x="5571" y="2236"/>
                    <a:pt x="8540" y="1"/>
                    <a:pt x="11609" y="1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281;p31">
              <a:extLst>
                <a:ext uri="{FF2B5EF4-FFF2-40B4-BE49-F238E27FC236}">
                  <a16:creationId xmlns:a16="http://schemas.microsoft.com/office/drawing/2014/main" id="{8E0F6CF4-F8EE-25D8-7DFB-3C034FF7C305}"/>
                </a:ext>
              </a:extLst>
            </p:cNvPr>
            <p:cNvSpPr/>
            <p:nvPr/>
          </p:nvSpPr>
          <p:spPr>
            <a:xfrm>
              <a:off x="4751900" y="3663900"/>
              <a:ext cx="144300" cy="285225"/>
            </a:xfrm>
            <a:custGeom>
              <a:avLst/>
              <a:gdLst/>
              <a:ahLst/>
              <a:cxnLst/>
              <a:rect l="l" t="t" r="r" b="b"/>
              <a:pathLst>
                <a:path w="5772" h="11409" fill="none" extrusionOk="0">
                  <a:moveTo>
                    <a:pt x="0" y="0"/>
                  </a:moveTo>
                  <a:cubicBezTo>
                    <a:pt x="0" y="0"/>
                    <a:pt x="4604" y="6839"/>
                    <a:pt x="5771" y="1140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282;p31">
              <a:extLst>
                <a:ext uri="{FF2B5EF4-FFF2-40B4-BE49-F238E27FC236}">
                  <a16:creationId xmlns:a16="http://schemas.microsoft.com/office/drawing/2014/main" id="{690788BA-684A-BD6E-CE26-D367100D7D61}"/>
                </a:ext>
              </a:extLst>
            </p:cNvPr>
            <p:cNvSpPr/>
            <p:nvPr/>
          </p:nvSpPr>
          <p:spPr>
            <a:xfrm>
              <a:off x="3794550" y="3939100"/>
              <a:ext cx="170150" cy="48400"/>
            </a:xfrm>
            <a:custGeom>
              <a:avLst/>
              <a:gdLst/>
              <a:ahLst/>
              <a:cxnLst/>
              <a:rect l="l" t="t" r="r" b="b"/>
              <a:pathLst>
                <a:path w="6806" h="1936" fill="none" extrusionOk="0">
                  <a:moveTo>
                    <a:pt x="6805" y="1935"/>
                  </a:moveTo>
                  <a:lnTo>
                    <a:pt x="5171" y="401"/>
                  </a:lnTo>
                  <a:cubicBezTo>
                    <a:pt x="5171" y="401"/>
                    <a:pt x="2769" y="0"/>
                    <a:pt x="0" y="1802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283;p31">
              <a:extLst>
                <a:ext uri="{FF2B5EF4-FFF2-40B4-BE49-F238E27FC236}">
                  <a16:creationId xmlns:a16="http://schemas.microsoft.com/office/drawing/2014/main" id="{65B28577-835F-E349-9C49-A92CE8662EF3}"/>
                </a:ext>
              </a:extLst>
            </p:cNvPr>
            <p:cNvSpPr/>
            <p:nvPr/>
          </p:nvSpPr>
          <p:spPr>
            <a:xfrm>
              <a:off x="3923800" y="3697250"/>
              <a:ext cx="100925" cy="251875"/>
            </a:xfrm>
            <a:custGeom>
              <a:avLst/>
              <a:gdLst/>
              <a:ahLst/>
              <a:cxnLst/>
              <a:rect l="l" t="t" r="r" b="b"/>
              <a:pathLst>
                <a:path w="4037" h="10075" fill="none" extrusionOk="0">
                  <a:moveTo>
                    <a:pt x="1" y="10075"/>
                  </a:moveTo>
                  <a:cubicBezTo>
                    <a:pt x="1" y="10075"/>
                    <a:pt x="2036" y="3403"/>
                    <a:pt x="4037" y="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284;p31">
              <a:extLst>
                <a:ext uri="{FF2B5EF4-FFF2-40B4-BE49-F238E27FC236}">
                  <a16:creationId xmlns:a16="http://schemas.microsoft.com/office/drawing/2014/main" id="{9CE70F74-4535-1CF1-4AF4-8E31F9BDAED4}"/>
                </a:ext>
              </a:extLst>
            </p:cNvPr>
            <p:cNvSpPr/>
            <p:nvPr/>
          </p:nvSpPr>
          <p:spPr>
            <a:xfrm>
              <a:off x="3699475" y="3214400"/>
              <a:ext cx="443675" cy="1071625"/>
            </a:xfrm>
            <a:custGeom>
              <a:avLst/>
              <a:gdLst/>
              <a:ahLst/>
              <a:cxnLst/>
              <a:rect l="l" t="t" r="r" b="b"/>
              <a:pathLst>
                <a:path w="17747" h="42865" fill="none" extrusionOk="0">
                  <a:moveTo>
                    <a:pt x="17747" y="1"/>
                  </a:moveTo>
                  <a:cubicBezTo>
                    <a:pt x="17747" y="1"/>
                    <a:pt x="6572" y="4204"/>
                    <a:pt x="5471" y="5438"/>
                  </a:cubicBezTo>
                  <a:cubicBezTo>
                    <a:pt x="4370" y="6672"/>
                    <a:pt x="201" y="30122"/>
                    <a:pt x="101" y="32791"/>
                  </a:cubicBezTo>
                  <a:cubicBezTo>
                    <a:pt x="1" y="35193"/>
                    <a:pt x="8707" y="40597"/>
                    <a:pt x="13010" y="4286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285;p31">
              <a:extLst>
                <a:ext uri="{FF2B5EF4-FFF2-40B4-BE49-F238E27FC236}">
                  <a16:creationId xmlns:a16="http://schemas.microsoft.com/office/drawing/2014/main" id="{752ACBFE-74FD-A446-DED8-D310562EDF89}"/>
                </a:ext>
              </a:extLst>
            </p:cNvPr>
            <p:cNvSpPr/>
            <p:nvPr/>
          </p:nvSpPr>
          <p:spPr>
            <a:xfrm>
              <a:off x="4309075" y="3394550"/>
              <a:ext cx="42550" cy="37150"/>
            </a:xfrm>
            <a:custGeom>
              <a:avLst/>
              <a:gdLst/>
              <a:ahLst/>
              <a:cxnLst/>
              <a:rect l="l" t="t" r="r" b="b"/>
              <a:pathLst>
                <a:path w="1702" h="1486" extrusionOk="0">
                  <a:moveTo>
                    <a:pt x="968" y="0"/>
                  </a:moveTo>
                  <a:cubicBezTo>
                    <a:pt x="301" y="0"/>
                    <a:pt x="1" y="801"/>
                    <a:pt x="434" y="1268"/>
                  </a:cubicBezTo>
                  <a:cubicBezTo>
                    <a:pt x="585" y="1418"/>
                    <a:pt x="770" y="1485"/>
                    <a:pt x="951" y="1485"/>
                  </a:cubicBezTo>
                  <a:cubicBezTo>
                    <a:pt x="1334" y="1485"/>
                    <a:pt x="1702" y="1186"/>
                    <a:pt x="1702" y="734"/>
                  </a:cubicBezTo>
                  <a:cubicBezTo>
                    <a:pt x="1702" y="334"/>
                    <a:pt x="1368" y="0"/>
                    <a:pt x="9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286;p31">
              <a:extLst>
                <a:ext uri="{FF2B5EF4-FFF2-40B4-BE49-F238E27FC236}">
                  <a16:creationId xmlns:a16="http://schemas.microsoft.com/office/drawing/2014/main" id="{A100FF3C-05FF-D967-A122-B9FF3059B76B}"/>
                </a:ext>
              </a:extLst>
            </p:cNvPr>
            <p:cNvSpPr/>
            <p:nvPr/>
          </p:nvSpPr>
          <p:spPr>
            <a:xfrm>
              <a:off x="4024700" y="4365225"/>
              <a:ext cx="665500" cy="30050"/>
            </a:xfrm>
            <a:custGeom>
              <a:avLst/>
              <a:gdLst/>
              <a:ahLst/>
              <a:cxnLst/>
              <a:rect l="l" t="t" r="r" b="b"/>
              <a:pathLst>
                <a:path w="26620" h="1202" extrusionOk="0">
                  <a:moveTo>
                    <a:pt x="601" y="1"/>
                  </a:moveTo>
                  <a:cubicBezTo>
                    <a:pt x="268" y="1"/>
                    <a:pt x="1" y="268"/>
                    <a:pt x="1" y="601"/>
                  </a:cubicBezTo>
                  <a:cubicBezTo>
                    <a:pt x="1" y="935"/>
                    <a:pt x="268" y="1202"/>
                    <a:pt x="601" y="1202"/>
                  </a:cubicBezTo>
                  <a:lnTo>
                    <a:pt x="26020" y="1202"/>
                  </a:lnTo>
                  <a:cubicBezTo>
                    <a:pt x="26353" y="1202"/>
                    <a:pt x="26620" y="935"/>
                    <a:pt x="26620" y="601"/>
                  </a:cubicBezTo>
                  <a:cubicBezTo>
                    <a:pt x="26620" y="268"/>
                    <a:pt x="26353" y="1"/>
                    <a:pt x="260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287;p31">
              <a:extLst>
                <a:ext uri="{FF2B5EF4-FFF2-40B4-BE49-F238E27FC236}">
                  <a16:creationId xmlns:a16="http://schemas.microsoft.com/office/drawing/2014/main" id="{074B7D04-E61E-7A6C-5FFB-AA3EDF73B538}"/>
                </a:ext>
              </a:extLst>
            </p:cNvPr>
            <p:cNvSpPr/>
            <p:nvPr/>
          </p:nvSpPr>
          <p:spPr>
            <a:xfrm>
              <a:off x="3950500" y="3893225"/>
              <a:ext cx="838125" cy="486200"/>
            </a:xfrm>
            <a:custGeom>
              <a:avLst/>
              <a:gdLst/>
              <a:ahLst/>
              <a:cxnLst/>
              <a:rect l="l" t="t" r="r" b="b"/>
              <a:pathLst>
                <a:path w="33525" h="19448" extrusionOk="0">
                  <a:moveTo>
                    <a:pt x="1902" y="1"/>
                  </a:moveTo>
                  <a:cubicBezTo>
                    <a:pt x="801" y="1"/>
                    <a:pt x="0" y="1001"/>
                    <a:pt x="234" y="2035"/>
                  </a:cubicBezTo>
                  <a:lnTo>
                    <a:pt x="3269" y="17513"/>
                  </a:lnTo>
                  <a:cubicBezTo>
                    <a:pt x="3436" y="18314"/>
                    <a:pt x="4103" y="18881"/>
                    <a:pt x="4904" y="18914"/>
                  </a:cubicBezTo>
                  <a:lnTo>
                    <a:pt x="28187" y="19448"/>
                  </a:lnTo>
                  <a:cubicBezTo>
                    <a:pt x="28988" y="19448"/>
                    <a:pt x="29721" y="18881"/>
                    <a:pt x="29888" y="18080"/>
                  </a:cubicBezTo>
                  <a:lnTo>
                    <a:pt x="33291" y="2069"/>
                  </a:lnTo>
                  <a:cubicBezTo>
                    <a:pt x="33524" y="1001"/>
                    <a:pt x="32690" y="1"/>
                    <a:pt x="31623" y="1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288;p31">
              <a:extLst>
                <a:ext uri="{FF2B5EF4-FFF2-40B4-BE49-F238E27FC236}">
                  <a16:creationId xmlns:a16="http://schemas.microsoft.com/office/drawing/2014/main" id="{74FD9C04-77A3-3234-CC97-A61382562DEE}"/>
                </a:ext>
              </a:extLst>
            </p:cNvPr>
            <p:cNvSpPr/>
            <p:nvPr/>
          </p:nvSpPr>
          <p:spPr>
            <a:xfrm>
              <a:off x="4287400" y="4065025"/>
              <a:ext cx="139300" cy="118650"/>
            </a:xfrm>
            <a:custGeom>
              <a:avLst/>
              <a:gdLst/>
              <a:ahLst/>
              <a:cxnLst/>
              <a:rect l="l" t="t" r="r" b="b"/>
              <a:pathLst>
                <a:path w="5572" h="4746" extrusionOk="0">
                  <a:moveTo>
                    <a:pt x="3169" y="0"/>
                  </a:moveTo>
                  <a:cubicBezTo>
                    <a:pt x="1068" y="0"/>
                    <a:pt x="0" y="2569"/>
                    <a:pt x="1502" y="4036"/>
                  </a:cubicBezTo>
                  <a:cubicBezTo>
                    <a:pt x="1991" y="4526"/>
                    <a:pt x="2591" y="4746"/>
                    <a:pt x="3178" y="4746"/>
                  </a:cubicBezTo>
                  <a:cubicBezTo>
                    <a:pt x="4390" y="4746"/>
                    <a:pt x="5549" y="3807"/>
                    <a:pt x="5571" y="2369"/>
                  </a:cubicBezTo>
                  <a:cubicBezTo>
                    <a:pt x="5571" y="1068"/>
                    <a:pt x="4504" y="0"/>
                    <a:pt x="31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289;p31">
              <a:extLst>
                <a:ext uri="{FF2B5EF4-FFF2-40B4-BE49-F238E27FC236}">
                  <a16:creationId xmlns:a16="http://schemas.microsoft.com/office/drawing/2014/main" id="{3C36BD83-875C-E92A-4A67-2EB2428CF2DE}"/>
                </a:ext>
              </a:extLst>
            </p:cNvPr>
            <p:cNvSpPr/>
            <p:nvPr/>
          </p:nvSpPr>
          <p:spPr>
            <a:xfrm>
              <a:off x="4542575" y="3931600"/>
              <a:ext cx="88425" cy="25"/>
            </a:xfrm>
            <a:custGeom>
              <a:avLst/>
              <a:gdLst/>
              <a:ahLst/>
              <a:cxnLst/>
              <a:rect l="l" t="t" r="r" b="b"/>
              <a:pathLst>
                <a:path w="3537" h="1" fill="none" extrusionOk="0">
                  <a:moveTo>
                    <a:pt x="1" y="0"/>
                  </a:moveTo>
                  <a:lnTo>
                    <a:pt x="3537" y="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290;p31">
              <a:extLst>
                <a:ext uri="{FF2B5EF4-FFF2-40B4-BE49-F238E27FC236}">
                  <a16:creationId xmlns:a16="http://schemas.microsoft.com/office/drawing/2014/main" id="{7557A008-01FB-0042-D57E-EA1D0330F636}"/>
                </a:ext>
              </a:extLst>
            </p:cNvPr>
            <p:cNvSpPr/>
            <p:nvPr/>
          </p:nvSpPr>
          <p:spPr>
            <a:xfrm>
              <a:off x="4121450" y="3931600"/>
              <a:ext cx="335250" cy="25"/>
            </a:xfrm>
            <a:custGeom>
              <a:avLst/>
              <a:gdLst/>
              <a:ahLst/>
              <a:cxnLst/>
              <a:rect l="l" t="t" r="r" b="b"/>
              <a:pathLst>
                <a:path w="13410" h="1" fill="none" extrusionOk="0">
                  <a:moveTo>
                    <a:pt x="0" y="0"/>
                  </a:moveTo>
                  <a:lnTo>
                    <a:pt x="13410" y="0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291;p31">
              <a:extLst>
                <a:ext uri="{FF2B5EF4-FFF2-40B4-BE49-F238E27FC236}">
                  <a16:creationId xmlns:a16="http://schemas.microsoft.com/office/drawing/2014/main" id="{3BAAAE6F-2559-A379-992C-FF6774779C3F}"/>
                </a:ext>
              </a:extLst>
            </p:cNvPr>
            <p:cNvSpPr/>
            <p:nvPr/>
          </p:nvSpPr>
          <p:spPr>
            <a:xfrm>
              <a:off x="3612750" y="4233000"/>
              <a:ext cx="1666225" cy="715175"/>
            </a:xfrm>
            <a:custGeom>
              <a:avLst/>
              <a:gdLst/>
              <a:ahLst/>
              <a:cxnLst/>
              <a:rect l="l" t="t" r="r" b="b"/>
              <a:pathLst>
                <a:path w="66649" h="28607" extrusionOk="0">
                  <a:moveTo>
                    <a:pt x="56397" y="0"/>
                  </a:moveTo>
                  <a:cubicBezTo>
                    <a:pt x="52566" y="0"/>
                    <a:pt x="46607" y="1239"/>
                    <a:pt x="43765" y="2688"/>
                  </a:cubicBezTo>
                  <a:cubicBezTo>
                    <a:pt x="43698" y="3589"/>
                    <a:pt x="43465" y="4456"/>
                    <a:pt x="43098" y="5290"/>
                  </a:cubicBezTo>
                  <a:cubicBezTo>
                    <a:pt x="43098" y="5290"/>
                    <a:pt x="29566" y="6042"/>
                    <a:pt x="23189" y="6042"/>
                  </a:cubicBezTo>
                  <a:cubicBezTo>
                    <a:pt x="21506" y="6042"/>
                    <a:pt x="20321" y="5989"/>
                    <a:pt x="20015" y="5857"/>
                  </a:cubicBezTo>
                  <a:cubicBezTo>
                    <a:pt x="18881" y="5323"/>
                    <a:pt x="17813" y="4689"/>
                    <a:pt x="16779" y="3956"/>
                  </a:cubicBezTo>
                  <a:cubicBezTo>
                    <a:pt x="16546" y="3781"/>
                    <a:pt x="16058" y="3724"/>
                    <a:pt x="15485" y="3724"/>
                  </a:cubicBezTo>
                  <a:cubicBezTo>
                    <a:pt x="14416" y="3724"/>
                    <a:pt x="13052" y="3922"/>
                    <a:pt x="12509" y="3922"/>
                  </a:cubicBezTo>
                  <a:cubicBezTo>
                    <a:pt x="10875" y="3922"/>
                    <a:pt x="9207" y="3989"/>
                    <a:pt x="7573" y="4189"/>
                  </a:cubicBezTo>
                  <a:cubicBezTo>
                    <a:pt x="4971" y="4489"/>
                    <a:pt x="1035" y="5323"/>
                    <a:pt x="301" y="8359"/>
                  </a:cubicBezTo>
                  <a:cubicBezTo>
                    <a:pt x="1" y="9560"/>
                    <a:pt x="434" y="10827"/>
                    <a:pt x="1035" y="11895"/>
                  </a:cubicBezTo>
                  <a:cubicBezTo>
                    <a:pt x="6038" y="20701"/>
                    <a:pt x="15712" y="23136"/>
                    <a:pt x="24985" y="25037"/>
                  </a:cubicBezTo>
                  <a:cubicBezTo>
                    <a:pt x="33825" y="26872"/>
                    <a:pt x="40730" y="28607"/>
                    <a:pt x="40730" y="28607"/>
                  </a:cubicBezTo>
                  <a:lnTo>
                    <a:pt x="43465" y="21501"/>
                  </a:lnTo>
                  <a:cubicBezTo>
                    <a:pt x="53939" y="19166"/>
                    <a:pt x="65481" y="10594"/>
                    <a:pt x="66048" y="7391"/>
                  </a:cubicBezTo>
                  <a:cubicBezTo>
                    <a:pt x="66648" y="4222"/>
                    <a:pt x="63579" y="1154"/>
                    <a:pt x="58376" y="153"/>
                  </a:cubicBezTo>
                  <a:cubicBezTo>
                    <a:pt x="57826" y="48"/>
                    <a:pt x="57153" y="0"/>
                    <a:pt x="563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292;p31">
              <a:extLst>
                <a:ext uri="{FF2B5EF4-FFF2-40B4-BE49-F238E27FC236}">
                  <a16:creationId xmlns:a16="http://schemas.microsoft.com/office/drawing/2014/main" id="{1C0BE42F-AC0C-108A-A5FE-70B12A181881}"/>
                </a:ext>
              </a:extLst>
            </p:cNvPr>
            <p:cNvSpPr/>
            <p:nvPr/>
          </p:nvSpPr>
          <p:spPr>
            <a:xfrm>
              <a:off x="3973850" y="4440275"/>
              <a:ext cx="725525" cy="330275"/>
            </a:xfrm>
            <a:custGeom>
              <a:avLst/>
              <a:gdLst/>
              <a:ahLst/>
              <a:cxnLst/>
              <a:rect l="l" t="t" r="r" b="b"/>
              <a:pathLst>
                <a:path w="29021" h="13211" fill="none" extrusionOk="0">
                  <a:moveTo>
                    <a:pt x="29021" y="13210"/>
                  </a:moveTo>
                  <a:cubicBezTo>
                    <a:pt x="29021" y="13210"/>
                    <a:pt x="22416" y="11443"/>
                    <a:pt x="17046" y="7840"/>
                  </a:cubicBezTo>
                  <a:cubicBezTo>
                    <a:pt x="11675" y="4204"/>
                    <a:pt x="7506" y="1"/>
                    <a:pt x="0" y="868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293;p31">
              <a:extLst>
                <a:ext uri="{FF2B5EF4-FFF2-40B4-BE49-F238E27FC236}">
                  <a16:creationId xmlns:a16="http://schemas.microsoft.com/office/drawing/2014/main" id="{3E5B4AF5-5808-0F12-92AC-D9FCBE31A4EB}"/>
                </a:ext>
              </a:extLst>
            </p:cNvPr>
            <p:cNvSpPr/>
            <p:nvPr/>
          </p:nvSpPr>
          <p:spPr>
            <a:xfrm>
              <a:off x="4369950" y="4331050"/>
              <a:ext cx="445350" cy="283550"/>
            </a:xfrm>
            <a:custGeom>
              <a:avLst/>
              <a:gdLst/>
              <a:ahLst/>
              <a:cxnLst/>
              <a:rect l="l" t="t" r="r" b="b"/>
              <a:pathLst>
                <a:path w="17814" h="11342" fill="none" extrusionOk="0">
                  <a:moveTo>
                    <a:pt x="1" y="11342"/>
                  </a:moveTo>
                  <a:cubicBezTo>
                    <a:pt x="3370" y="10374"/>
                    <a:pt x="5872" y="8173"/>
                    <a:pt x="8607" y="6071"/>
                  </a:cubicBezTo>
                  <a:cubicBezTo>
                    <a:pt x="11476" y="3770"/>
                    <a:pt x="14545" y="1735"/>
                    <a:pt x="17814" y="0"/>
                  </a:cubicBezTo>
                </a:path>
              </a:pathLst>
            </a:custGeom>
            <a:noFill/>
            <a:ln w="116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294;p31">
              <a:extLst>
                <a:ext uri="{FF2B5EF4-FFF2-40B4-BE49-F238E27FC236}">
                  <a16:creationId xmlns:a16="http://schemas.microsoft.com/office/drawing/2014/main" id="{CDF7FCDD-B3D0-7A07-CAC6-060E88B08629}"/>
                </a:ext>
              </a:extLst>
            </p:cNvPr>
            <p:cNvSpPr/>
            <p:nvPr/>
          </p:nvSpPr>
          <p:spPr>
            <a:xfrm>
              <a:off x="4339925" y="2865825"/>
              <a:ext cx="24225" cy="25"/>
            </a:xfrm>
            <a:custGeom>
              <a:avLst/>
              <a:gdLst/>
              <a:ahLst/>
              <a:cxnLst/>
              <a:rect l="l" t="t" r="r" b="b"/>
              <a:pathLst>
                <a:path w="969" h="1" fill="none" extrusionOk="0">
                  <a:moveTo>
                    <a:pt x="1" y="1"/>
                  </a:moveTo>
                  <a:lnTo>
                    <a:pt x="968" y="1"/>
                  </a:ln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33" name="Picture 9432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75F944C2-E54E-05ED-2C5D-BAF78C1AC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005" y="3668719"/>
            <a:ext cx="2065489" cy="10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TRANG CHỦ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2" name="Picture 1" descr="A table with food on it&#10;&#10;Description automatically generated with low confidence">
            <a:extLst>
              <a:ext uri="{FF2B5EF4-FFF2-40B4-BE49-F238E27FC236}">
                <a16:creationId xmlns:a16="http://schemas.microsoft.com/office/drawing/2014/main" id="{332C16AE-2FC4-A613-AA67-5C71295C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971232"/>
            <a:ext cx="8172450" cy="40198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226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ĐẶT BÀN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5C38B7C-437C-184C-1BC7-5B067C3C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4" y="927737"/>
            <a:ext cx="8172449" cy="40557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9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THANH TOÁN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3BA84B7-1FF9-7257-2597-F861C7A6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4" y="971074"/>
            <a:ext cx="8172449" cy="391181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324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QUẢN LÝ HÓA ĐƠN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F91F63-B8FE-70FA-D112-557B953FB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982980"/>
            <a:ext cx="8172450" cy="399859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28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TẠO ĐƠN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42AE1-C131-2D10-757B-00A867ED7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967264"/>
            <a:ext cx="8174606" cy="400859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816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NỘI DUNG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2" name="Google Shape;312;p33">
            <a:extLst>
              <a:ext uri="{FF2B5EF4-FFF2-40B4-BE49-F238E27FC236}">
                <a16:creationId xmlns:a16="http://schemas.microsoft.com/office/drawing/2014/main" id="{CC6AAE78-F5A3-A190-0835-A07079FB9D0B}"/>
              </a:ext>
            </a:extLst>
          </p:cNvPr>
          <p:cNvSpPr/>
          <p:nvPr/>
        </p:nvSpPr>
        <p:spPr>
          <a:xfrm>
            <a:off x="1793170" y="1834439"/>
            <a:ext cx="2377800" cy="468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13;p33">
            <a:extLst>
              <a:ext uri="{FF2B5EF4-FFF2-40B4-BE49-F238E27FC236}">
                <a16:creationId xmlns:a16="http://schemas.microsoft.com/office/drawing/2014/main" id="{DF3FEDBC-40D4-5FF4-4428-D51BDA3CA94C}"/>
              </a:ext>
            </a:extLst>
          </p:cNvPr>
          <p:cNvSpPr/>
          <p:nvPr/>
        </p:nvSpPr>
        <p:spPr>
          <a:xfrm>
            <a:off x="1850203" y="1889339"/>
            <a:ext cx="2263734" cy="358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14;p33">
            <a:extLst>
              <a:ext uri="{FF2B5EF4-FFF2-40B4-BE49-F238E27FC236}">
                <a16:creationId xmlns:a16="http://schemas.microsoft.com/office/drawing/2014/main" id="{FEFCE583-E86B-8E3E-2439-DBE18B74E436}"/>
              </a:ext>
            </a:extLst>
          </p:cNvPr>
          <p:cNvSpPr/>
          <p:nvPr/>
        </p:nvSpPr>
        <p:spPr>
          <a:xfrm>
            <a:off x="675298" y="1576889"/>
            <a:ext cx="983400" cy="98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3">
            <a:extLst>
              <a:ext uri="{FF2B5EF4-FFF2-40B4-BE49-F238E27FC236}">
                <a16:creationId xmlns:a16="http://schemas.microsoft.com/office/drawing/2014/main" id="{ED625329-8EF5-1862-6723-47474D0B1C36}"/>
              </a:ext>
            </a:extLst>
          </p:cNvPr>
          <p:cNvSpPr/>
          <p:nvPr/>
        </p:nvSpPr>
        <p:spPr>
          <a:xfrm>
            <a:off x="698334" y="1599925"/>
            <a:ext cx="937328" cy="93732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0;p33">
            <a:extLst>
              <a:ext uri="{FF2B5EF4-FFF2-40B4-BE49-F238E27FC236}">
                <a16:creationId xmlns:a16="http://schemas.microsoft.com/office/drawing/2014/main" id="{AB1CC06A-3AD7-4F3B-F29A-339C6CF5453E}"/>
              </a:ext>
            </a:extLst>
          </p:cNvPr>
          <p:cNvSpPr/>
          <p:nvPr/>
        </p:nvSpPr>
        <p:spPr>
          <a:xfrm>
            <a:off x="6006214" y="1834439"/>
            <a:ext cx="2377800" cy="468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21;p33">
            <a:extLst>
              <a:ext uri="{FF2B5EF4-FFF2-40B4-BE49-F238E27FC236}">
                <a16:creationId xmlns:a16="http://schemas.microsoft.com/office/drawing/2014/main" id="{20745909-97BF-5C7E-A6E9-5587F6CF869D}"/>
              </a:ext>
            </a:extLst>
          </p:cNvPr>
          <p:cNvSpPr/>
          <p:nvPr/>
        </p:nvSpPr>
        <p:spPr>
          <a:xfrm>
            <a:off x="6048214" y="1889339"/>
            <a:ext cx="2293800" cy="358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2;p33">
            <a:extLst>
              <a:ext uri="{FF2B5EF4-FFF2-40B4-BE49-F238E27FC236}">
                <a16:creationId xmlns:a16="http://schemas.microsoft.com/office/drawing/2014/main" id="{5AF4E88F-E242-1812-21BB-F24AE12BF90E}"/>
              </a:ext>
            </a:extLst>
          </p:cNvPr>
          <p:cNvSpPr/>
          <p:nvPr/>
        </p:nvSpPr>
        <p:spPr>
          <a:xfrm>
            <a:off x="4866135" y="1576889"/>
            <a:ext cx="983400" cy="98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23;p33">
            <a:extLst>
              <a:ext uri="{FF2B5EF4-FFF2-40B4-BE49-F238E27FC236}">
                <a16:creationId xmlns:a16="http://schemas.microsoft.com/office/drawing/2014/main" id="{8CED9587-0043-3F9D-6921-EDDA549BB2FB}"/>
              </a:ext>
            </a:extLst>
          </p:cNvPr>
          <p:cNvSpPr/>
          <p:nvPr/>
        </p:nvSpPr>
        <p:spPr>
          <a:xfrm>
            <a:off x="4889171" y="1599925"/>
            <a:ext cx="937328" cy="93732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4;p33">
            <a:extLst>
              <a:ext uri="{FF2B5EF4-FFF2-40B4-BE49-F238E27FC236}">
                <a16:creationId xmlns:a16="http://schemas.microsoft.com/office/drawing/2014/main" id="{1672354D-6E29-06E3-1D48-611D923EBDCF}"/>
              </a:ext>
            </a:extLst>
          </p:cNvPr>
          <p:cNvSpPr/>
          <p:nvPr/>
        </p:nvSpPr>
        <p:spPr>
          <a:xfrm>
            <a:off x="6006214" y="3506051"/>
            <a:ext cx="2377800" cy="468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25;p33">
            <a:extLst>
              <a:ext uri="{FF2B5EF4-FFF2-40B4-BE49-F238E27FC236}">
                <a16:creationId xmlns:a16="http://schemas.microsoft.com/office/drawing/2014/main" id="{54F28FBB-3778-FCB5-105F-3E37A73D745E}"/>
              </a:ext>
            </a:extLst>
          </p:cNvPr>
          <p:cNvSpPr/>
          <p:nvPr/>
        </p:nvSpPr>
        <p:spPr>
          <a:xfrm>
            <a:off x="6076194" y="3560951"/>
            <a:ext cx="2237840" cy="358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26;p33">
            <a:extLst>
              <a:ext uri="{FF2B5EF4-FFF2-40B4-BE49-F238E27FC236}">
                <a16:creationId xmlns:a16="http://schemas.microsoft.com/office/drawing/2014/main" id="{2E87BDF0-5E3B-A185-714C-267E97FCBB2F}"/>
              </a:ext>
            </a:extLst>
          </p:cNvPr>
          <p:cNvSpPr/>
          <p:nvPr/>
        </p:nvSpPr>
        <p:spPr>
          <a:xfrm>
            <a:off x="4866135" y="3248501"/>
            <a:ext cx="983400" cy="98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27;p33">
            <a:extLst>
              <a:ext uri="{FF2B5EF4-FFF2-40B4-BE49-F238E27FC236}">
                <a16:creationId xmlns:a16="http://schemas.microsoft.com/office/drawing/2014/main" id="{F18340EF-5EBB-BD4F-E8AF-1A667CB11793}"/>
              </a:ext>
            </a:extLst>
          </p:cNvPr>
          <p:cNvSpPr/>
          <p:nvPr/>
        </p:nvSpPr>
        <p:spPr>
          <a:xfrm>
            <a:off x="4889171" y="3271537"/>
            <a:ext cx="937328" cy="93732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C447F831-8CBC-1D74-E87A-E8F46F825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9861" y="1855127"/>
            <a:ext cx="1984418" cy="426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Giới thiệu bài toán</a:t>
            </a:r>
            <a:endParaRPr sz="1600" b="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Google Shape;330;p33">
            <a:extLst>
              <a:ext uri="{FF2B5EF4-FFF2-40B4-BE49-F238E27FC236}">
                <a16:creationId xmlns:a16="http://schemas.microsoft.com/office/drawing/2014/main" id="{B490A0AB-8844-552C-F7F5-EEA329217941}"/>
              </a:ext>
            </a:extLst>
          </p:cNvPr>
          <p:cNvSpPr txBox="1">
            <a:spLocks/>
          </p:cNvSpPr>
          <p:nvPr/>
        </p:nvSpPr>
        <p:spPr>
          <a:xfrm>
            <a:off x="775198" y="1832039"/>
            <a:ext cx="7836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5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01</a:t>
            </a:r>
          </a:p>
        </p:txBody>
      </p:sp>
      <p:sp>
        <p:nvSpPr>
          <p:cNvPr id="16" name="Google Shape;335;p33">
            <a:extLst>
              <a:ext uri="{FF2B5EF4-FFF2-40B4-BE49-F238E27FC236}">
                <a16:creationId xmlns:a16="http://schemas.microsoft.com/office/drawing/2014/main" id="{E19675A9-0AE0-C5EF-C6D4-50844D5B1E76}"/>
              </a:ext>
            </a:extLst>
          </p:cNvPr>
          <p:cNvSpPr txBox="1">
            <a:spLocks/>
          </p:cNvSpPr>
          <p:nvPr/>
        </p:nvSpPr>
        <p:spPr>
          <a:xfrm>
            <a:off x="6163012" y="1889339"/>
            <a:ext cx="2064205" cy="3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Triển khai hệ thống</a:t>
            </a:r>
            <a:endParaRPr lang="en-US" sz="16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Google Shape;337;p33">
            <a:extLst>
              <a:ext uri="{FF2B5EF4-FFF2-40B4-BE49-F238E27FC236}">
                <a16:creationId xmlns:a16="http://schemas.microsoft.com/office/drawing/2014/main" id="{FA77D532-DC70-A6EA-D847-3739998F9E51}"/>
              </a:ext>
            </a:extLst>
          </p:cNvPr>
          <p:cNvSpPr txBox="1">
            <a:spLocks/>
          </p:cNvSpPr>
          <p:nvPr/>
        </p:nvSpPr>
        <p:spPr>
          <a:xfrm>
            <a:off x="4966035" y="1832039"/>
            <a:ext cx="7836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5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03</a:t>
            </a:r>
            <a:endParaRPr lang="de" sz="3500" b="1" dirty="0">
              <a:solidFill>
                <a:srgbClr val="50429B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18" name="Google Shape;338;p33">
            <a:extLst>
              <a:ext uri="{FF2B5EF4-FFF2-40B4-BE49-F238E27FC236}">
                <a16:creationId xmlns:a16="http://schemas.microsoft.com/office/drawing/2014/main" id="{24BF9E3E-D65A-B913-2AC3-C44CD48BC582}"/>
              </a:ext>
            </a:extLst>
          </p:cNvPr>
          <p:cNvSpPr txBox="1">
            <a:spLocks/>
          </p:cNvSpPr>
          <p:nvPr/>
        </p:nvSpPr>
        <p:spPr>
          <a:xfrm>
            <a:off x="6306014" y="3542188"/>
            <a:ext cx="1778200" cy="3960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Kết luận</a:t>
            </a:r>
            <a:endParaRPr lang="en-US" sz="16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Google Shape;340;p33">
            <a:extLst>
              <a:ext uri="{FF2B5EF4-FFF2-40B4-BE49-F238E27FC236}">
                <a16:creationId xmlns:a16="http://schemas.microsoft.com/office/drawing/2014/main" id="{1B709CBB-BA00-184D-5592-961DCFF03298}"/>
              </a:ext>
            </a:extLst>
          </p:cNvPr>
          <p:cNvSpPr txBox="1">
            <a:spLocks/>
          </p:cNvSpPr>
          <p:nvPr/>
        </p:nvSpPr>
        <p:spPr>
          <a:xfrm>
            <a:off x="4966035" y="3503651"/>
            <a:ext cx="783600" cy="4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5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04</a:t>
            </a:r>
          </a:p>
        </p:txBody>
      </p:sp>
      <p:sp>
        <p:nvSpPr>
          <p:cNvPr id="20" name="Google Shape;320;p33">
            <a:extLst>
              <a:ext uri="{FF2B5EF4-FFF2-40B4-BE49-F238E27FC236}">
                <a16:creationId xmlns:a16="http://schemas.microsoft.com/office/drawing/2014/main" id="{B92B2556-05D8-8A0C-2C7B-C386BDEACD1D}"/>
              </a:ext>
            </a:extLst>
          </p:cNvPr>
          <p:cNvSpPr/>
          <p:nvPr/>
        </p:nvSpPr>
        <p:spPr>
          <a:xfrm>
            <a:off x="1793170" y="3506051"/>
            <a:ext cx="2377800" cy="468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21;p33">
            <a:extLst>
              <a:ext uri="{FF2B5EF4-FFF2-40B4-BE49-F238E27FC236}">
                <a16:creationId xmlns:a16="http://schemas.microsoft.com/office/drawing/2014/main" id="{16E74D59-E5D4-BCD1-BB33-0E88A70C1315}"/>
              </a:ext>
            </a:extLst>
          </p:cNvPr>
          <p:cNvSpPr/>
          <p:nvPr/>
        </p:nvSpPr>
        <p:spPr>
          <a:xfrm>
            <a:off x="1835170" y="3560951"/>
            <a:ext cx="2293800" cy="358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22;p33">
            <a:extLst>
              <a:ext uri="{FF2B5EF4-FFF2-40B4-BE49-F238E27FC236}">
                <a16:creationId xmlns:a16="http://schemas.microsoft.com/office/drawing/2014/main" id="{87CD4D26-694C-61CE-730B-C0BFB600EA19}"/>
              </a:ext>
            </a:extLst>
          </p:cNvPr>
          <p:cNvSpPr/>
          <p:nvPr/>
        </p:nvSpPr>
        <p:spPr>
          <a:xfrm>
            <a:off x="675298" y="3248501"/>
            <a:ext cx="983400" cy="98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23;p33">
            <a:extLst>
              <a:ext uri="{FF2B5EF4-FFF2-40B4-BE49-F238E27FC236}">
                <a16:creationId xmlns:a16="http://schemas.microsoft.com/office/drawing/2014/main" id="{52B57F27-AB66-D763-25D2-FE53FB8ABF41}"/>
              </a:ext>
            </a:extLst>
          </p:cNvPr>
          <p:cNvSpPr/>
          <p:nvPr/>
        </p:nvSpPr>
        <p:spPr>
          <a:xfrm>
            <a:off x="698334" y="3271537"/>
            <a:ext cx="937328" cy="93732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35;p33">
            <a:extLst>
              <a:ext uri="{FF2B5EF4-FFF2-40B4-BE49-F238E27FC236}">
                <a16:creationId xmlns:a16="http://schemas.microsoft.com/office/drawing/2014/main" id="{8B2C00C3-31A5-2B43-9D51-D5D02457A78B}"/>
              </a:ext>
            </a:extLst>
          </p:cNvPr>
          <p:cNvSpPr txBox="1">
            <a:spLocks/>
          </p:cNvSpPr>
          <p:nvPr/>
        </p:nvSpPr>
        <p:spPr>
          <a:xfrm>
            <a:off x="1989861" y="3560951"/>
            <a:ext cx="1984418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pace Grotesk"/>
              <a:buNone/>
              <a:defRPr sz="4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ctr"/>
            <a:r>
              <a:rPr lang="en-US" sz="1600" b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Phân tích, thiết kế </a:t>
            </a:r>
            <a:endParaRPr lang="vi-VN" sz="1600" b="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Google Shape;337;p33">
            <a:extLst>
              <a:ext uri="{FF2B5EF4-FFF2-40B4-BE49-F238E27FC236}">
                <a16:creationId xmlns:a16="http://schemas.microsoft.com/office/drawing/2014/main" id="{BEF546EE-4FEE-478C-2379-417A33EF79A4}"/>
              </a:ext>
            </a:extLst>
          </p:cNvPr>
          <p:cNvSpPr txBox="1">
            <a:spLocks/>
          </p:cNvSpPr>
          <p:nvPr/>
        </p:nvSpPr>
        <p:spPr>
          <a:xfrm>
            <a:off x="775198" y="3503651"/>
            <a:ext cx="7836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pace Grotesk"/>
              <a:buNone/>
              <a:defRPr sz="35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Space Grotesk"/>
              <a:buNone/>
              <a:defRPr sz="12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de"/>
              <a:t>02</a:t>
            </a:r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250631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GIAO DIỆN THỐNG KÊ</a:t>
            </a:r>
            <a:endParaRPr sz="2000" b="1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40C973-8ECA-2F6D-77E8-BF7C18C7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990601"/>
            <a:ext cx="8172450" cy="39814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95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4"/>
          <p:cNvSpPr txBox="1">
            <a:spLocks noGrp="1"/>
          </p:cNvSpPr>
          <p:nvPr>
            <p:ph type="title"/>
          </p:nvPr>
        </p:nvSpPr>
        <p:spPr>
          <a:xfrm>
            <a:off x="302206" y="2331059"/>
            <a:ext cx="5108177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0"/>
              <a:t>Kết luận</a:t>
            </a:r>
            <a:endParaRPr sz="4000"/>
          </a:p>
        </p:txBody>
      </p:sp>
      <p:sp>
        <p:nvSpPr>
          <p:cNvPr id="1509" name="Google Shape;1509;p44"/>
          <p:cNvSpPr/>
          <p:nvPr/>
        </p:nvSpPr>
        <p:spPr>
          <a:xfrm>
            <a:off x="5940479" y="3575842"/>
            <a:ext cx="82388" cy="229741"/>
          </a:xfrm>
          <a:custGeom>
            <a:avLst/>
            <a:gdLst/>
            <a:ahLst/>
            <a:cxnLst/>
            <a:rect l="l" t="t" r="r" b="b"/>
            <a:pathLst>
              <a:path w="1168" h="3257" extrusionOk="0">
                <a:moveTo>
                  <a:pt x="599" y="0"/>
                </a:moveTo>
                <a:cubicBezTo>
                  <a:pt x="534" y="0"/>
                  <a:pt x="468" y="14"/>
                  <a:pt x="405" y="42"/>
                </a:cubicBezTo>
                <a:cubicBezTo>
                  <a:pt x="394" y="54"/>
                  <a:pt x="382" y="54"/>
                  <a:pt x="370" y="66"/>
                </a:cubicBezTo>
                <a:cubicBezTo>
                  <a:pt x="36" y="268"/>
                  <a:pt x="1" y="994"/>
                  <a:pt x="96" y="1340"/>
                </a:cubicBezTo>
                <a:cubicBezTo>
                  <a:pt x="96" y="1364"/>
                  <a:pt x="274" y="1816"/>
                  <a:pt x="286" y="1816"/>
                </a:cubicBezTo>
                <a:cubicBezTo>
                  <a:pt x="286" y="1923"/>
                  <a:pt x="274" y="2042"/>
                  <a:pt x="274" y="2185"/>
                </a:cubicBezTo>
                <a:cubicBezTo>
                  <a:pt x="274" y="2423"/>
                  <a:pt x="274" y="2697"/>
                  <a:pt x="298" y="3007"/>
                </a:cubicBezTo>
                <a:cubicBezTo>
                  <a:pt x="298" y="3054"/>
                  <a:pt x="310" y="3114"/>
                  <a:pt x="310" y="3161"/>
                </a:cubicBezTo>
                <a:cubicBezTo>
                  <a:pt x="346" y="3221"/>
                  <a:pt x="370" y="3257"/>
                  <a:pt x="370" y="3257"/>
                </a:cubicBezTo>
                <a:cubicBezTo>
                  <a:pt x="358" y="3173"/>
                  <a:pt x="358" y="3078"/>
                  <a:pt x="346" y="3007"/>
                </a:cubicBezTo>
                <a:cubicBezTo>
                  <a:pt x="310" y="2697"/>
                  <a:pt x="310" y="2423"/>
                  <a:pt x="310" y="2185"/>
                </a:cubicBezTo>
                <a:lnTo>
                  <a:pt x="310" y="1792"/>
                </a:lnTo>
                <a:cubicBezTo>
                  <a:pt x="405" y="1709"/>
                  <a:pt x="846" y="1352"/>
                  <a:pt x="965" y="1102"/>
                </a:cubicBezTo>
                <a:cubicBezTo>
                  <a:pt x="1084" y="863"/>
                  <a:pt x="1167" y="530"/>
                  <a:pt x="1036" y="280"/>
                </a:cubicBezTo>
                <a:cubicBezTo>
                  <a:pt x="958" y="105"/>
                  <a:pt x="782" y="0"/>
                  <a:pt x="599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4"/>
          <p:cNvSpPr/>
          <p:nvPr/>
        </p:nvSpPr>
        <p:spPr>
          <a:xfrm>
            <a:off x="5852305" y="3733778"/>
            <a:ext cx="110955" cy="71807"/>
          </a:xfrm>
          <a:custGeom>
            <a:avLst/>
            <a:gdLst/>
            <a:ahLst/>
            <a:cxnLst/>
            <a:rect l="l" t="t" r="r" b="b"/>
            <a:pathLst>
              <a:path w="1573" h="1018" extrusionOk="0">
                <a:moveTo>
                  <a:pt x="565" y="1"/>
                </a:moveTo>
                <a:cubicBezTo>
                  <a:pt x="547" y="1"/>
                  <a:pt x="530" y="2"/>
                  <a:pt x="512" y="6"/>
                </a:cubicBezTo>
                <a:cubicBezTo>
                  <a:pt x="60" y="77"/>
                  <a:pt x="0" y="494"/>
                  <a:pt x="417" y="768"/>
                </a:cubicBezTo>
                <a:cubicBezTo>
                  <a:pt x="774" y="994"/>
                  <a:pt x="1394" y="1018"/>
                  <a:pt x="1572" y="1018"/>
                </a:cubicBezTo>
                <a:cubicBezTo>
                  <a:pt x="1572" y="982"/>
                  <a:pt x="1572" y="946"/>
                  <a:pt x="1560" y="922"/>
                </a:cubicBezTo>
                <a:cubicBezTo>
                  <a:pt x="1401" y="673"/>
                  <a:pt x="928" y="1"/>
                  <a:pt x="565" y="1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4"/>
          <p:cNvSpPr/>
          <p:nvPr/>
        </p:nvSpPr>
        <p:spPr>
          <a:xfrm>
            <a:off x="5859006" y="3709795"/>
            <a:ext cx="368770" cy="504978"/>
          </a:xfrm>
          <a:custGeom>
            <a:avLst/>
            <a:gdLst/>
            <a:ahLst/>
            <a:cxnLst/>
            <a:rect l="l" t="t" r="r" b="b"/>
            <a:pathLst>
              <a:path w="5228" h="7159" extrusionOk="0">
                <a:moveTo>
                  <a:pt x="2394" y="0"/>
                </a:moveTo>
                <a:cubicBezTo>
                  <a:pt x="2001" y="36"/>
                  <a:pt x="1644" y="655"/>
                  <a:pt x="1560" y="1000"/>
                </a:cubicBezTo>
                <a:cubicBezTo>
                  <a:pt x="1560" y="1024"/>
                  <a:pt x="1537" y="1215"/>
                  <a:pt x="1525" y="1358"/>
                </a:cubicBezTo>
                <a:lnTo>
                  <a:pt x="1477" y="1358"/>
                </a:lnTo>
                <a:cubicBezTo>
                  <a:pt x="1489" y="1584"/>
                  <a:pt x="1525" y="1834"/>
                  <a:pt x="1560" y="2084"/>
                </a:cubicBezTo>
                <a:cubicBezTo>
                  <a:pt x="1632" y="2453"/>
                  <a:pt x="1715" y="2810"/>
                  <a:pt x="1846" y="3155"/>
                </a:cubicBezTo>
                <a:cubicBezTo>
                  <a:pt x="1846" y="3155"/>
                  <a:pt x="1846" y="3155"/>
                  <a:pt x="1846" y="3167"/>
                </a:cubicBezTo>
                <a:cubicBezTo>
                  <a:pt x="1775" y="3072"/>
                  <a:pt x="1572" y="2810"/>
                  <a:pt x="1549" y="2798"/>
                </a:cubicBezTo>
                <a:cubicBezTo>
                  <a:pt x="1349" y="2599"/>
                  <a:pt x="899" y="2338"/>
                  <a:pt x="544" y="2338"/>
                </a:cubicBezTo>
                <a:cubicBezTo>
                  <a:pt x="454" y="2338"/>
                  <a:pt x="370" y="2355"/>
                  <a:pt x="298" y="2393"/>
                </a:cubicBezTo>
                <a:cubicBezTo>
                  <a:pt x="72" y="2524"/>
                  <a:pt x="1" y="2810"/>
                  <a:pt x="120" y="3024"/>
                </a:cubicBezTo>
                <a:cubicBezTo>
                  <a:pt x="132" y="3048"/>
                  <a:pt x="144" y="3060"/>
                  <a:pt x="156" y="3072"/>
                </a:cubicBezTo>
                <a:cubicBezTo>
                  <a:pt x="310" y="3310"/>
                  <a:pt x="644" y="3405"/>
                  <a:pt x="918" y="3429"/>
                </a:cubicBezTo>
                <a:cubicBezTo>
                  <a:pt x="932" y="3430"/>
                  <a:pt x="947" y="3431"/>
                  <a:pt x="962" y="3431"/>
                </a:cubicBezTo>
                <a:cubicBezTo>
                  <a:pt x="1272" y="3431"/>
                  <a:pt x="1825" y="3214"/>
                  <a:pt x="1870" y="3203"/>
                </a:cubicBezTo>
                <a:cubicBezTo>
                  <a:pt x="2001" y="3548"/>
                  <a:pt x="2156" y="3894"/>
                  <a:pt x="2334" y="4215"/>
                </a:cubicBezTo>
                <a:cubicBezTo>
                  <a:pt x="2442" y="4418"/>
                  <a:pt x="2549" y="4608"/>
                  <a:pt x="2668" y="4799"/>
                </a:cubicBezTo>
                <a:cubicBezTo>
                  <a:pt x="2608" y="4715"/>
                  <a:pt x="2549" y="4644"/>
                  <a:pt x="2537" y="4632"/>
                </a:cubicBezTo>
                <a:cubicBezTo>
                  <a:pt x="2326" y="4431"/>
                  <a:pt x="1870" y="4177"/>
                  <a:pt x="1520" y="4177"/>
                </a:cubicBezTo>
                <a:cubicBezTo>
                  <a:pt x="1434" y="4177"/>
                  <a:pt x="1355" y="4192"/>
                  <a:pt x="1287" y="4227"/>
                </a:cubicBezTo>
                <a:cubicBezTo>
                  <a:pt x="1060" y="4358"/>
                  <a:pt x="977" y="4644"/>
                  <a:pt x="1108" y="4870"/>
                </a:cubicBezTo>
                <a:cubicBezTo>
                  <a:pt x="1120" y="4882"/>
                  <a:pt x="1132" y="4894"/>
                  <a:pt x="1132" y="4918"/>
                </a:cubicBezTo>
                <a:cubicBezTo>
                  <a:pt x="1299" y="5156"/>
                  <a:pt x="1632" y="5251"/>
                  <a:pt x="1894" y="5263"/>
                </a:cubicBezTo>
                <a:cubicBezTo>
                  <a:pt x="1909" y="5264"/>
                  <a:pt x="1925" y="5265"/>
                  <a:pt x="1942" y="5265"/>
                </a:cubicBezTo>
                <a:cubicBezTo>
                  <a:pt x="2216" y="5265"/>
                  <a:pt x="2688" y="5093"/>
                  <a:pt x="2823" y="5049"/>
                </a:cubicBezTo>
                <a:cubicBezTo>
                  <a:pt x="2870" y="5120"/>
                  <a:pt x="2906" y="5191"/>
                  <a:pt x="2953" y="5263"/>
                </a:cubicBezTo>
                <a:cubicBezTo>
                  <a:pt x="3168" y="5608"/>
                  <a:pt x="3382" y="5953"/>
                  <a:pt x="3585" y="6299"/>
                </a:cubicBezTo>
                <a:cubicBezTo>
                  <a:pt x="3656" y="6418"/>
                  <a:pt x="3715" y="6537"/>
                  <a:pt x="3775" y="6668"/>
                </a:cubicBezTo>
                <a:cubicBezTo>
                  <a:pt x="3727" y="6596"/>
                  <a:pt x="3680" y="6537"/>
                  <a:pt x="3668" y="6525"/>
                </a:cubicBezTo>
                <a:cubicBezTo>
                  <a:pt x="3458" y="6324"/>
                  <a:pt x="3001" y="6070"/>
                  <a:pt x="2651" y="6070"/>
                </a:cubicBezTo>
                <a:cubicBezTo>
                  <a:pt x="2565" y="6070"/>
                  <a:pt x="2486" y="6085"/>
                  <a:pt x="2418" y="6120"/>
                </a:cubicBezTo>
                <a:cubicBezTo>
                  <a:pt x="2191" y="6251"/>
                  <a:pt x="2108" y="6537"/>
                  <a:pt x="2239" y="6763"/>
                </a:cubicBezTo>
                <a:cubicBezTo>
                  <a:pt x="2251" y="6775"/>
                  <a:pt x="2263" y="6799"/>
                  <a:pt x="2275" y="6811"/>
                </a:cubicBezTo>
                <a:cubicBezTo>
                  <a:pt x="2430" y="7049"/>
                  <a:pt x="2763" y="7144"/>
                  <a:pt x="3025" y="7156"/>
                </a:cubicBezTo>
                <a:cubicBezTo>
                  <a:pt x="3042" y="7158"/>
                  <a:pt x="3060" y="7158"/>
                  <a:pt x="3079" y="7158"/>
                </a:cubicBezTo>
                <a:cubicBezTo>
                  <a:pt x="3350" y="7158"/>
                  <a:pt x="3785" y="7009"/>
                  <a:pt x="3930" y="6954"/>
                </a:cubicBezTo>
                <a:cubicBezTo>
                  <a:pt x="3954" y="7001"/>
                  <a:pt x="3989" y="7049"/>
                  <a:pt x="4013" y="7108"/>
                </a:cubicBezTo>
                <a:lnTo>
                  <a:pt x="4192" y="7049"/>
                </a:lnTo>
                <a:cubicBezTo>
                  <a:pt x="4120" y="6918"/>
                  <a:pt x="4049" y="6787"/>
                  <a:pt x="3977" y="6656"/>
                </a:cubicBezTo>
                <a:cubicBezTo>
                  <a:pt x="4120" y="6608"/>
                  <a:pt x="4644" y="6430"/>
                  <a:pt x="4835" y="6251"/>
                </a:cubicBezTo>
                <a:cubicBezTo>
                  <a:pt x="5025" y="6072"/>
                  <a:pt x="5228" y="5799"/>
                  <a:pt x="5204" y="5513"/>
                </a:cubicBezTo>
                <a:cubicBezTo>
                  <a:pt x="5181" y="5258"/>
                  <a:pt x="4966" y="5060"/>
                  <a:pt x="4714" y="5060"/>
                </a:cubicBezTo>
                <a:cubicBezTo>
                  <a:pt x="4706" y="5060"/>
                  <a:pt x="4699" y="5060"/>
                  <a:pt x="4692" y="5060"/>
                </a:cubicBezTo>
                <a:cubicBezTo>
                  <a:pt x="4680" y="5060"/>
                  <a:pt x="4668" y="5072"/>
                  <a:pt x="4656" y="5072"/>
                </a:cubicBezTo>
                <a:cubicBezTo>
                  <a:pt x="4263" y="5144"/>
                  <a:pt x="3977" y="5799"/>
                  <a:pt x="3930" y="6156"/>
                </a:cubicBezTo>
                <a:lnTo>
                  <a:pt x="3930" y="6573"/>
                </a:lnTo>
                <a:cubicBezTo>
                  <a:pt x="3870" y="6453"/>
                  <a:pt x="3799" y="6334"/>
                  <a:pt x="3727" y="6215"/>
                </a:cubicBezTo>
                <a:cubicBezTo>
                  <a:pt x="3513" y="5870"/>
                  <a:pt x="3299" y="5525"/>
                  <a:pt x="3073" y="5191"/>
                </a:cubicBezTo>
                <a:lnTo>
                  <a:pt x="2870" y="4870"/>
                </a:lnTo>
                <a:cubicBezTo>
                  <a:pt x="2930" y="4858"/>
                  <a:pt x="3537" y="4668"/>
                  <a:pt x="3763" y="4465"/>
                </a:cubicBezTo>
                <a:cubicBezTo>
                  <a:pt x="3954" y="4287"/>
                  <a:pt x="4156" y="4001"/>
                  <a:pt x="4132" y="3727"/>
                </a:cubicBezTo>
                <a:cubicBezTo>
                  <a:pt x="4109" y="3472"/>
                  <a:pt x="3895" y="3274"/>
                  <a:pt x="3642" y="3274"/>
                </a:cubicBezTo>
                <a:cubicBezTo>
                  <a:pt x="3635" y="3274"/>
                  <a:pt x="3628" y="3274"/>
                  <a:pt x="3620" y="3275"/>
                </a:cubicBezTo>
                <a:lnTo>
                  <a:pt x="3585" y="3275"/>
                </a:lnTo>
                <a:cubicBezTo>
                  <a:pt x="3192" y="3358"/>
                  <a:pt x="2906" y="4013"/>
                  <a:pt x="2858" y="4358"/>
                </a:cubicBezTo>
                <a:lnTo>
                  <a:pt x="2858" y="4858"/>
                </a:lnTo>
                <a:cubicBezTo>
                  <a:pt x="2715" y="4620"/>
                  <a:pt x="2572" y="4394"/>
                  <a:pt x="2442" y="4156"/>
                </a:cubicBezTo>
                <a:cubicBezTo>
                  <a:pt x="2263" y="3846"/>
                  <a:pt x="2096" y="3525"/>
                  <a:pt x="1965" y="3191"/>
                </a:cubicBezTo>
                <a:cubicBezTo>
                  <a:pt x="1989" y="3179"/>
                  <a:pt x="2632" y="2977"/>
                  <a:pt x="2858" y="2774"/>
                </a:cubicBezTo>
                <a:cubicBezTo>
                  <a:pt x="3049" y="2596"/>
                  <a:pt x="3251" y="2310"/>
                  <a:pt x="3215" y="2036"/>
                </a:cubicBezTo>
                <a:cubicBezTo>
                  <a:pt x="3204" y="1782"/>
                  <a:pt x="2990" y="1583"/>
                  <a:pt x="2726" y="1583"/>
                </a:cubicBezTo>
                <a:cubicBezTo>
                  <a:pt x="2719" y="1583"/>
                  <a:pt x="2711" y="1584"/>
                  <a:pt x="2703" y="1584"/>
                </a:cubicBezTo>
                <a:cubicBezTo>
                  <a:pt x="2692" y="1584"/>
                  <a:pt x="2680" y="1584"/>
                  <a:pt x="2668" y="1596"/>
                </a:cubicBezTo>
                <a:cubicBezTo>
                  <a:pt x="2275" y="1667"/>
                  <a:pt x="1989" y="2322"/>
                  <a:pt x="1953" y="2667"/>
                </a:cubicBezTo>
                <a:lnTo>
                  <a:pt x="1953" y="3167"/>
                </a:lnTo>
                <a:cubicBezTo>
                  <a:pt x="1941" y="3155"/>
                  <a:pt x="1930" y="3132"/>
                  <a:pt x="1930" y="3108"/>
                </a:cubicBezTo>
                <a:cubicBezTo>
                  <a:pt x="1799" y="2774"/>
                  <a:pt x="1703" y="2429"/>
                  <a:pt x="1632" y="2072"/>
                </a:cubicBezTo>
                <a:cubicBezTo>
                  <a:pt x="1584" y="1870"/>
                  <a:pt x="1560" y="1691"/>
                  <a:pt x="1537" y="1500"/>
                </a:cubicBezTo>
                <a:cubicBezTo>
                  <a:pt x="1668" y="1477"/>
                  <a:pt x="2227" y="1358"/>
                  <a:pt x="2453" y="1203"/>
                </a:cubicBezTo>
                <a:cubicBezTo>
                  <a:pt x="2680" y="1036"/>
                  <a:pt x="2894" y="786"/>
                  <a:pt x="2894" y="500"/>
                </a:cubicBezTo>
                <a:cubicBezTo>
                  <a:pt x="2906" y="238"/>
                  <a:pt x="2703" y="12"/>
                  <a:pt x="2442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4"/>
          <p:cNvSpPr/>
          <p:nvPr/>
        </p:nvSpPr>
        <p:spPr>
          <a:xfrm>
            <a:off x="6201684" y="4414404"/>
            <a:ext cx="45426" cy="44650"/>
          </a:xfrm>
          <a:custGeom>
            <a:avLst/>
            <a:gdLst/>
            <a:ahLst/>
            <a:cxnLst/>
            <a:rect l="l" t="t" r="r" b="b"/>
            <a:pathLst>
              <a:path w="644" h="633" extrusionOk="0">
                <a:moveTo>
                  <a:pt x="310" y="1"/>
                </a:moveTo>
                <a:cubicBezTo>
                  <a:pt x="131" y="1"/>
                  <a:pt x="0" y="144"/>
                  <a:pt x="0" y="322"/>
                </a:cubicBezTo>
                <a:cubicBezTo>
                  <a:pt x="0" y="494"/>
                  <a:pt x="132" y="632"/>
                  <a:pt x="301" y="632"/>
                </a:cubicBezTo>
                <a:cubicBezTo>
                  <a:pt x="308" y="632"/>
                  <a:pt x="315" y="632"/>
                  <a:pt x="322" y="632"/>
                </a:cubicBezTo>
                <a:cubicBezTo>
                  <a:pt x="501" y="632"/>
                  <a:pt x="643" y="489"/>
                  <a:pt x="632" y="310"/>
                </a:cubicBezTo>
                <a:cubicBezTo>
                  <a:pt x="632" y="144"/>
                  <a:pt x="489" y="1"/>
                  <a:pt x="3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" name="Google Shape;1516;p44"/>
          <p:cNvGrpSpPr/>
          <p:nvPr/>
        </p:nvGrpSpPr>
        <p:grpSpPr>
          <a:xfrm>
            <a:off x="5480378" y="1362668"/>
            <a:ext cx="3354152" cy="3402419"/>
            <a:chOff x="5792700" y="1554700"/>
            <a:chExt cx="3340137" cy="3388203"/>
          </a:xfrm>
        </p:grpSpPr>
        <p:sp>
          <p:nvSpPr>
            <p:cNvPr id="1517" name="Google Shape;1517;p44"/>
            <p:cNvSpPr/>
            <p:nvPr/>
          </p:nvSpPr>
          <p:spPr>
            <a:xfrm>
              <a:off x="5827123" y="1837278"/>
              <a:ext cx="3225045" cy="3105625"/>
            </a:xfrm>
            <a:custGeom>
              <a:avLst/>
              <a:gdLst/>
              <a:ahLst/>
              <a:cxnLst/>
              <a:rect l="l" t="t" r="r" b="b"/>
              <a:pathLst>
                <a:path w="45721" h="44028" extrusionOk="0">
                  <a:moveTo>
                    <a:pt x="22493" y="0"/>
                  </a:moveTo>
                  <a:cubicBezTo>
                    <a:pt x="21088" y="0"/>
                    <a:pt x="19696" y="207"/>
                    <a:pt x="18384" y="686"/>
                  </a:cubicBezTo>
                  <a:cubicBezTo>
                    <a:pt x="16538" y="1365"/>
                    <a:pt x="14788" y="2674"/>
                    <a:pt x="13800" y="4401"/>
                  </a:cubicBezTo>
                  <a:cubicBezTo>
                    <a:pt x="12502" y="6663"/>
                    <a:pt x="12633" y="9461"/>
                    <a:pt x="11597" y="11842"/>
                  </a:cubicBezTo>
                  <a:cubicBezTo>
                    <a:pt x="10764" y="13771"/>
                    <a:pt x="8704" y="14926"/>
                    <a:pt x="7073" y="16116"/>
                  </a:cubicBezTo>
                  <a:cubicBezTo>
                    <a:pt x="4548" y="17962"/>
                    <a:pt x="2048" y="20141"/>
                    <a:pt x="1179" y="23260"/>
                  </a:cubicBezTo>
                  <a:cubicBezTo>
                    <a:pt x="0" y="27415"/>
                    <a:pt x="346" y="32368"/>
                    <a:pt x="2715" y="36071"/>
                  </a:cubicBezTo>
                  <a:cubicBezTo>
                    <a:pt x="4489" y="38834"/>
                    <a:pt x="7513" y="39655"/>
                    <a:pt x="10644" y="39715"/>
                  </a:cubicBezTo>
                  <a:cubicBezTo>
                    <a:pt x="10740" y="39716"/>
                    <a:pt x="10835" y="39717"/>
                    <a:pt x="10932" y="39717"/>
                  </a:cubicBezTo>
                  <a:cubicBezTo>
                    <a:pt x="12378" y="39717"/>
                    <a:pt x="13967" y="39555"/>
                    <a:pt x="15526" y="39555"/>
                  </a:cubicBezTo>
                  <a:cubicBezTo>
                    <a:pt x="17089" y="39555"/>
                    <a:pt x="18623" y="39718"/>
                    <a:pt x="19955" y="40369"/>
                  </a:cubicBezTo>
                  <a:cubicBezTo>
                    <a:pt x="23538" y="42115"/>
                    <a:pt x="27996" y="44028"/>
                    <a:pt x="32241" y="44028"/>
                  </a:cubicBezTo>
                  <a:cubicBezTo>
                    <a:pt x="33555" y="44028"/>
                    <a:pt x="34848" y="43845"/>
                    <a:pt x="36088" y="43417"/>
                  </a:cubicBezTo>
                  <a:cubicBezTo>
                    <a:pt x="41505" y="41548"/>
                    <a:pt x="44149" y="37905"/>
                    <a:pt x="44934" y="33178"/>
                  </a:cubicBezTo>
                  <a:cubicBezTo>
                    <a:pt x="45720" y="28463"/>
                    <a:pt x="43565" y="24534"/>
                    <a:pt x="42875" y="20796"/>
                  </a:cubicBezTo>
                  <a:cubicBezTo>
                    <a:pt x="42446" y="18438"/>
                    <a:pt x="42160" y="15819"/>
                    <a:pt x="41422" y="13473"/>
                  </a:cubicBezTo>
                  <a:cubicBezTo>
                    <a:pt x="41148" y="12580"/>
                    <a:pt x="40779" y="11711"/>
                    <a:pt x="40339" y="10890"/>
                  </a:cubicBezTo>
                  <a:cubicBezTo>
                    <a:pt x="38076" y="6675"/>
                    <a:pt x="34100" y="3496"/>
                    <a:pt x="29766" y="1615"/>
                  </a:cubicBezTo>
                  <a:cubicBezTo>
                    <a:pt x="27553" y="661"/>
                    <a:pt x="25002" y="0"/>
                    <a:pt x="22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6230252" y="3593053"/>
              <a:ext cx="326730" cy="628278"/>
            </a:xfrm>
            <a:custGeom>
              <a:avLst/>
              <a:gdLst/>
              <a:ahLst/>
              <a:cxnLst/>
              <a:rect l="l" t="t" r="r" b="b"/>
              <a:pathLst>
                <a:path w="4632" h="8907" extrusionOk="0">
                  <a:moveTo>
                    <a:pt x="4144" y="0"/>
                  </a:moveTo>
                  <a:lnTo>
                    <a:pt x="4144" y="12"/>
                  </a:lnTo>
                  <a:cubicBezTo>
                    <a:pt x="4139" y="12"/>
                    <a:pt x="4135" y="12"/>
                    <a:pt x="4131" y="12"/>
                  </a:cubicBezTo>
                  <a:cubicBezTo>
                    <a:pt x="3730" y="12"/>
                    <a:pt x="3321" y="575"/>
                    <a:pt x="3203" y="905"/>
                  </a:cubicBezTo>
                  <a:cubicBezTo>
                    <a:pt x="3191" y="941"/>
                    <a:pt x="3096" y="1405"/>
                    <a:pt x="3096" y="1405"/>
                  </a:cubicBezTo>
                  <a:lnTo>
                    <a:pt x="3108" y="1405"/>
                  </a:lnTo>
                  <a:cubicBezTo>
                    <a:pt x="3036" y="1501"/>
                    <a:pt x="2965" y="1596"/>
                    <a:pt x="2894" y="1703"/>
                  </a:cubicBezTo>
                  <a:cubicBezTo>
                    <a:pt x="2763" y="1905"/>
                    <a:pt x="2608" y="2132"/>
                    <a:pt x="2465" y="2393"/>
                  </a:cubicBezTo>
                  <a:lnTo>
                    <a:pt x="2405" y="2489"/>
                  </a:lnTo>
                  <a:cubicBezTo>
                    <a:pt x="2405" y="2548"/>
                    <a:pt x="2397" y="2583"/>
                    <a:pt x="2394" y="2593"/>
                  </a:cubicBezTo>
                  <a:lnTo>
                    <a:pt x="2394" y="2593"/>
                  </a:lnTo>
                  <a:cubicBezTo>
                    <a:pt x="2430" y="2534"/>
                    <a:pt x="2459" y="2476"/>
                    <a:pt x="2489" y="2417"/>
                  </a:cubicBezTo>
                  <a:cubicBezTo>
                    <a:pt x="2632" y="2155"/>
                    <a:pt x="2786" y="1917"/>
                    <a:pt x="2917" y="1715"/>
                  </a:cubicBezTo>
                  <a:cubicBezTo>
                    <a:pt x="2989" y="1596"/>
                    <a:pt x="3060" y="1501"/>
                    <a:pt x="3132" y="1405"/>
                  </a:cubicBezTo>
                  <a:cubicBezTo>
                    <a:pt x="3263" y="1393"/>
                    <a:pt x="3834" y="1334"/>
                    <a:pt x="4072" y="1191"/>
                  </a:cubicBezTo>
                  <a:cubicBezTo>
                    <a:pt x="4298" y="1060"/>
                    <a:pt x="4548" y="834"/>
                    <a:pt x="4584" y="560"/>
                  </a:cubicBezTo>
                  <a:cubicBezTo>
                    <a:pt x="4632" y="298"/>
                    <a:pt x="4441" y="48"/>
                    <a:pt x="4179" y="12"/>
                  </a:cubicBezTo>
                  <a:lnTo>
                    <a:pt x="4144" y="0"/>
                  </a:lnTo>
                  <a:close/>
                  <a:moveTo>
                    <a:pt x="3586" y="1937"/>
                  </a:moveTo>
                  <a:cubicBezTo>
                    <a:pt x="3235" y="1937"/>
                    <a:pt x="2802" y="2172"/>
                    <a:pt x="2608" y="2358"/>
                  </a:cubicBezTo>
                  <a:cubicBezTo>
                    <a:pt x="2596" y="2370"/>
                    <a:pt x="2465" y="2524"/>
                    <a:pt x="2370" y="2632"/>
                  </a:cubicBezTo>
                  <a:cubicBezTo>
                    <a:pt x="2378" y="2620"/>
                    <a:pt x="2385" y="2608"/>
                    <a:pt x="2393" y="2595"/>
                  </a:cubicBezTo>
                  <a:lnTo>
                    <a:pt x="2393" y="2595"/>
                  </a:lnTo>
                  <a:lnTo>
                    <a:pt x="2393" y="2596"/>
                  </a:lnTo>
                  <a:cubicBezTo>
                    <a:pt x="2393" y="2596"/>
                    <a:pt x="2394" y="2595"/>
                    <a:pt x="2394" y="2593"/>
                  </a:cubicBezTo>
                  <a:lnTo>
                    <a:pt x="2394" y="2593"/>
                  </a:lnTo>
                  <a:cubicBezTo>
                    <a:pt x="2394" y="2594"/>
                    <a:pt x="2393" y="2595"/>
                    <a:pt x="2393" y="2595"/>
                  </a:cubicBezTo>
                  <a:lnTo>
                    <a:pt x="2393" y="2595"/>
                  </a:lnTo>
                  <a:lnTo>
                    <a:pt x="2358" y="2572"/>
                  </a:lnTo>
                  <a:cubicBezTo>
                    <a:pt x="2239" y="2798"/>
                    <a:pt x="2120" y="3025"/>
                    <a:pt x="2012" y="3263"/>
                  </a:cubicBezTo>
                  <a:cubicBezTo>
                    <a:pt x="1870" y="3596"/>
                    <a:pt x="1751" y="3929"/>
                    <a:pt x="1667" y="4287"/>
                  </a:cubicBezTo>
                  <a:lnTo>
                    <a:pt x="1667" y="4298"/>
                  </a:lnTo>
                  <a:cubicBezTo>
                    <a:pt x="1655" y="4191"/>
                    <a:pt x="1620" y="3858"/>
                    <a:pt x="1620" y="3834"/>
                  </a:cubicBezTo>
                  <a:cubicBezTo>
                    <a:pt x="1536" y="3489"/>
                    <a:pt x="1179" y="2858"/>
                    <a:pt x="786" y="2810"/>
                  </a:cubicBezTo>
                  <a:cubicBezTo>
                    <a:pt x="771" y="2809"/>
                    <a:pt x="757" y="2808"/>
                    <a:pt x="742" y="2808"/>
                  </a:cubicBezTo>
                  <a:cubicBezTo>
                    <a:pt x="499" y="2808"/>
                    <a:pt x="297" y="2992"/>
                    <a:pt x="286" y="3239"/>
                  </a:cubicBezTo>
                  <a:cubicBezTo>
                    <a:pt x="274" y="3251"/>
                    <a:pt x="274" y="3275"/>
                    <a:pt x="286" y="3298"/>
                  </a:cubicBezTo>
                  <a:cubicBezTo>
                    <a:pt x="286" y="3572"/>
                    <a:pt x="512" y="3846"/>
                    <a:pt x="727" y="4001"/>
                  </a:cubicBezTo>
                  <a:cubicBezTo>
                    <a:pt x="965" y="4191"/>
                    <a:pt x="1608" y="4334"/>
                    <a:pt x="1655" y="4346"/>
                  </a:cubicBezTo>
                  <a:cubicBezTo>
                    <a:pt x="1572" y="4703"/>
                    <a:pt x="1524" y="5072"/>
                    <a:pt x="1489" y="5441"/>
                  </a:cubicBezTo>
                  <a:cubicBezTo>
                    <a:pt x="1477" y="5656"/>
                    <a:pt x="1465" y="5882"/>
                    <a:pt x="1453" y="6096"/>
                  </a:cubicBezTo>
                  <a:cubicBezTo>
                    <a:pt x="1441" y="5989"/>
                    <a:pt x="1429" y="5906"/>
                    <a:pt x="1429" y="5894"/>
                  </a:cubicBezTo>
                  <a:cubicBezTo>
                    <a:pt x="1346" y="5537"/>
                    <a:pt x="1000" y="4906"/>
                    <a:pt x="596" y="4870"/>
                  </a:cubicBezTo>
                  <a:cubicBezTo>
                    <a:pt x="581" y="4869"/>
                    <a:pt x="566" y="4868"/>
                    <a:pt x="552" y="4868"/>
                  </a:cubicBezTo>
                  <a:cubicBezTo>
                    <a:pt x="310" y="4868"/>
                    <a:pt x="118" y="5051"/>
                    <a:pt x="96" y="5287"/>
                  </a:cubicBezTo>
                  <a:cubicBezTo>
                    <a:pt x="96" y="5311"/>
                    <a:pt x="96" y="5322"/>
                    <a:pt x="96" y="5346"/>
                  </a:cubicBezTo>
                  <a:cubicBezTo>
                    <a:pt x="96" y="5632"/>
                    <a:pt x="322" y="5894"/>
                    <a:pt x="536" y="6061"/>
                  </a:cubicBezTo>
                  <a:cubicBezTo>
                    <a:pt x="750" y="6215"/>
                    <a:pt x="1298" y="6358"/>
                    <a:pt x="1441" y="6394"/>
                  </a:cubicBezTo>
                  <a:cubicBezTo>
                    <a:pt x="1441" y="6477"/>
                    <a:pt x="1429" y="6561"/>
                    <a:pt x="1429" y="6644"/>
                  </a:cubicBezTo>
                  <a:cubicBezTo>
                    <a:pt x="1417" y="7049"/>
                    <a:pt x="1405" y="7454"/>
                    <a:pt x="1381" y="7847"/>
                  </a:cubicBezTo>
                  <a:cubicBezTo>
                    <a:pt x="1381" y="7978"/>
                    <a:pt x="1370" y="8120"/>
                    <a:pt x="1358" y="8251"/>
                  </a:cubicBezTo>
                  <a:cubicBezTo>
                    <a:pt x="1346" y="8168"/>
                    <a:pt x="1334" y="8085"/>
                    <a:pt x="1334" y="8073"/>
                  </a:cubicBezTo>
                  <a:cubicBezTo>
                    <a:pt x="1250" y="7727"/>
                    <a:pt x="905" y="7096"/>
                    <a:pt x="500" y="7061"/>
                  </a:cubicBezTo>
                  <a:cubicBezTo>
                    <a:pt x="486" y="7059"/>
                    <a:pt x="472" y="7059"/>
                    <a:pt x="458" y="7059"/>
                  </a:cubicBezTo>
                  <a:cubicBezTo>
                    <a:pt x="225" y="7059"/>
                    <a:pt x="23" y="7242"/>
                    <a:pt x="0" y="7477"/>
                  </a:cubicBezTo>
                  <a:cubicBezTo>
                    <a:pt x="0" y="7501"/>
                    <a:pt x="0" y="7513"/>
                    <a:pt x="0" y="7537"/>
                  </a:cubicBezTo>
                  <a:cubicBezTo>
                    <a:pt x="0" y="7823"/>
                    <a:pt x="227" y="8085"/>
                    <a:pt x="441" y="8251"/>
                  </a:cubicBezTo>
                  <a:cubicBezTo>
                    <a:pt x="655" y="8406"/>
                    <a:pt x="1143" y="8525"/>
                    <a:pt x="1322" y="8573"/>
                  </a:cubicBezTo>
                  <a:cubicBezTo>
                    <a:pt x="1310" y="8668"/>
                    <a:pt x="1298" y="8763"/>
                    <a:pt x="1286" y="8859"/>
                  </a:cubicBezTo>
                  <a:cubicBezTo>
                    <a:pt x="1346" y="8882"/>
                    <a:pt x="1405" y="8894"/>
                    <a:pt x="1465" y="8906"/>
                  </a:cubicBezTo>
                  <a:cubicBezTo>
                    <a:pt x="1489" y="8716"/>
                    <a:pt x="1512" y="8537"/>
                    <a:pt x="1524" y="8347"/>
                  </a:cubicBezTo>
                  <a:cubicBezTo>
                    <a:pt x="1647" y="8388"/>
                    <a:pt x="2061" y="8499"/>
                    <a:pt x="2341" y="8499"/>
                  </a:cubicBezTo>
                  <a:cubicBezTo>
                    <a:pt x="2386" y="8499"/>
                    <a:pt x="2428" y="8496"/>
                    <a:pt x="2465" y="8489"/>
                  </a:cubicBezTo>
                  <a:cubicBezTo>
                    <a:pt x="2727" y="8454"/>
                    <a:pt x="3048" y="8335"/>
                    <a:pt x="3179" y="8085"/>
                  </a:cubicBezTo>
                  <a:cubicBezTo>
                    <a:pt x="3310" y="7858"/>
                    <a:pt x="3227" y="7561"/>
                    <a:pt x="3001" y="7442"/>
                  </a:cubicBezTo>
                  <a:cubicBezTo>
                    <a:pt x="2989" y="7430"/>
                    <a:pt x="2977" y="7418"/>
                    <a:pt x="2953" y="7418"/>
                  </a:cubicBezTo>
                  <a:cubicBezTo>
                    <a:pt x="2894" y="7393"/>
                    <a:pt x="2829" y="7382"/>
                    <a:pt x="2761" y="7382"/>
                  </a:cubicBezTo>
                  <a:cubicBezTo>
                    <a:pt x="2403" y="7382"/>
                    <a:pt x="1952" y="7688"/>
                    <a:pt x="1762" y="7918"/>
                  </a:cubicBezTo>
                  <a:cubicBezTo>
                    <a:pt x="1739" y="7930"/>
                    <a:pt x="1596" y="8144"/>
                    <a:pt x="1524" y="8263"/>
                  </a:cubicBezTo>
                  <a:cubicBezTo>
                    <a:pt x="1536" y="8120"/>
                    <a:pt x="1548" y="7989"/>
                    <a:pt x="1548" y="7858"/>
                  </a:cubicBezTo>
                  <a:cubicBezTo>
                    <a:pt x="1560" y="7454"/>
                    <a:pt x="1560" y="7049"/>
                    <a:pt x="1560" y="6644"/>
                  </a:cubicBezTo>
                  <a:lnTo>
                    <a:pt x="1560" y="6275"/>
                  </a:lnTo>
                  <a:cubicBezTo>
                    <a:pt x="1613" y="6296"/>
                    <a:pt x="2102" y="6438"/>
                    <a:pt x="2420" y="6438"/>
                  </a:cubicBezTo>
                  <a:cubicBezTo>
                    <a:pt x="2462" y="6438"/>
                    <a:pt x="2502" y="6435"/>
                    <a:pt x="2536" y="6430"/>
                  </a:cubicBezTo>
                  <a:cubicBezTo>
                    <a:pt x="2798" y="6394"/>
                    <a:pt x="3120" y="6275"/>
                    <a:pt x="3251" y="6025"/>
                  </a:cubicBezTo>
                  <a:cubicBezTo>
                    <a:pt x="3382" y="5799"/>
                    <a:pt x="3298" y="5501"/>
                    <a:pt x="3072" y="5370"/>
                  </a:cubicBezTo>
                  <a:cubicBezTo>
                    <a:pt x="3060" y="5370"/>
                    <a:pt x="3048" y="5358"/>
                    <a:pt x="3036" y="5346"/>
                  </a:cubicBezTo>
                  <a:cubicBezTo>
                    <a:pt x="2977" y="5322"/>
                    <a:pt x="2912" y="5310"/>
                    <a:pt x="2844" y="5310"/>
                  </a:cubicBezTo>
                  <a:cubicBezTo>
                    <a:pt x="2483" y="5310"/>
                    <a:pt x="2024" y="5616"/>
                    <a:pt x="1834" y="5846"/>
                  </a:cubicBezTo>
                  <a:cubicBezTo>
                    <a:pt x="1822" y="5870"/>
                    <a:pt x="1608" y="6180"/>
                    <a:pt x="1560" y="6251"/>
                  </a:cubicBezTo>
                  <a:cubicBezTo>
                    <a:pt x="1560" y="5989"/>
                    <a:pt x="1572" y="5715"/>
                    <a:pt x="1596" y="5453"/>
                  </a:cubicBezTo>
                  <a:cubicBezTo>
                    <a:pt x="1608" y="5096"/>
                    <a:pt x="1655" y="4739"/>
                    <a:pt x="1727" y="4382"/>
                  </a:cubicBezTo>
                  <a:cubicBezTo>
                    <a:pt x="1748" y="4392"/>
                    <a:pt x="2268" y="4544"/>
                    <a:pt x="2592" y="4544"/>
                  </a:cubicBezTo>
                  <a:cubicBezTo>
                    <a:pt x="2633" y="4544"/>
                    <a:pt x="2670" y="4542"/>
                    <a:pt x="2703" y="4537"/>
                  </a:cubicBezTo>
                  <a:cubicBezTo>
                    <a:pt x="2965" y="4501"/>
                    <a:pt x="3286" y="4382"/>
                    <a:pt x="3417" y="4132"/>
                  </a:cubicBezTo>
                  <a:cubicBezTo>
                    <a:pt x="3548" y="3906"/>
                    <a:pt x="3477" y="3608"/>
                    <a:pt x="3239" y="3477"/>
                  </a:cubicBezTo>
                  <a:cubicBezTo>
                    <a:pt x="3227" y="3477"/>
                    <a:pt x="3215" y="3465"/>
                    <a:pt x="3203" y="3465"/>
                  </a:cubicBezTo>
                  <a:cubicBezTo>
                    <a:pt x="3142" y="3437"/>
                    <a:pt x="3074" y="3425"/>
                    <a:pt x="3003" y="3425"/>
                  </a:cubicBezTo>
                  <a:cubicBezTo>
                    <a:pt x="2643" y="3425"/>
                    <a:pt x="2189" y="3735"/>
                    <a:pt x="2001" y="3953"/>
                  </a:cubicBezTo>
                  <a:cubicBezTo>
                    <a:pt x="1989" y="3977"/>
                    <a:pt x="1762" y="4310"/>
                    <a:pt x="1727" y="4370"/>
                  </a:cubicBezTo>
                  <a:cubicBezTo>
                    <a:pt x="1727" y="4358"/>
                    <a:pt x="1739" y="4334"/>
                    <a:pt x="1739" y="4310"/>
                  </a:cubicBezTo>
                  <a:cubicBezTo>
                    <a:pt x="1822" y="3965"/>
                    <a:pt x="1929" y="3620"/>
                    <a:pt x="2060" y="3286"/>
                  </a:cubicBezTo>
                  <a:cubicBezTo>
                    <a:pt x="2143" y="3096"/>
                    <a:pt x="2215" y="2929"/>
                    <a:pt x="2298" y="2763"/>
                  </a:cubicBezTo>
                  <a:cubicBezTo>
                    <a:pt x="2414" y="2809"/>
                    <a:pt x="2936" y="3013"/>
                    <a:pt x="3216" y="3013"/>
                  </a:cubicBezTo>
                  <a:cubicBezTo>
                    <a:pt x="3224" y="3013"/>
                    <a:pt x="3231" y="3013"/>
                    <a:pt x="3239" y="3013"/>
                  </a:cubicBezTo>
                  <a:cubicBezTo>
                    <a:pt x="3525" y="3001"/>
                    <a:pt x="3846" y="2917"/>
                    <a:pt x="4001" y="2691"/>
                  </a:cubicBezTo>
                  <a:cubicBezTo>
                    <a:pt x="4156" y="2477"/>
                    <a:pt x="4108" y="2179"/>
                    <a:pt x="3894" y="2024"/>
                  </a:cubicBezTo>
                  <a:lnTo>
                    <a:pt x="3858" y="2001"/>
                  </a:lnTo>
                  <a:cubicBezTo>
                    <a:pt x="3779" y="1956"/>
                    <a:pt x="3686" y="1937"/>
                    <a:pt x="3586" y="193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6336130" y="3666413"/>
              <a:ext cx="70538" cy="108134"/>
            </a:xfrm>
            <a:custGeom>
              <a:avLst/>
              <a:gdLst/>
              <a:ahLst/>
              <a:cxnLst/>
              <a:rect l="l" t="t" r="r" b="b"/>
              <a:pathLst>
                <a:path w="1000" h="1533" extrusionOk="0">
                  <a:moveTo>
                    <a:pt x="404" y="1"/>
                  </a:moveTo>
                  <a:cubicBezTo>
                    <a:pt x="152" y="1"/>
                    <a:pt x="1" y="253"/>
                    <a:pt x="119" y="615"/>
                  </a:cubicBezTo>
                  <a:cubicBezTo>
                    <a:pt x="250" y="1020"/>
                    <a:pt x="726" y="1425"/>
                    <a:pt x="857" y="1532"/>
                  </a:cubicBezTo>
                  <a:lnTo>
                    <a:pt x="904" y="1449"/>
                  </a:lnTo>
                  <a:cubicBezTo>
                    <a:pt x="940" y="1127"/>
                    <a:pt x="1000" y="258"/>
                    <a:pt x="666" y="80"/>
                  </a:cubicBezTo>
                  <a:cubicBezTo>
                    <a:pt x="572" y="25"/>
                    <a:pt x="483" y="1"/>
                    <a:pt x="404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7764681" y="4421952"/>
              <a:ext cx="114271" cy="90782"/>
            </a:xfrm>
            <a:custGeom>
              <a:avLst/>
              <a:gdLst/>
              <a:ahLst/>
              <a:cxnLst/>
              <a:rect l="l" t="t" r="r" b="b"/>
              <a:pathLst>
                <a:path w="1620" h="1287" extrusionOk="0">
                  <a:moveTo>
                    <a:pt x="651" y="1"/>
                  </a:moveTo>
                  <a:cubicBezTo>
                    <a:pt x="649" y="1"/>
                    <a:pt x="646" y="1"/>
                    <a:pt x="643" y="1"/>
                  </a:cubicBezTo>
                  <a:cubicBezTo>
                    <a:pt x="131" y="1"/>
                    <a:pt x="0" y="453"/>
                    <a:pt x="405" y="822"/>
                  </a:cubicBezTo>
                  <a:cubicBezTo>
                    <a:pt x="762" y="1132"/>
                    <a:pt x="1417" y="1251"/>
                    <a:pt x="1619" y="1287"/>
                  </a:cubicBezTo>
                  <a:lnTo>
                    <a:pt x="1619" y="1180"/>
                  </a:lnTo>
                  <a:cubicBezTo>
                    <a:pt x="1489" y="872"/>
                    <a:pt x="1065" y="1"/>
                    <a:pt x="65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8145943" y="4378571"/>
              <a:ext cx="414126" cy="556611"/>
            </a:xfrm>
            <a:custGeom>
              <a:avLst/>
              <a:gdLst/>
              <a:ahLst/>
              <a:cxnLst/>
              <a:rect l="l" t="t" r="r" b="b"/>
              <a:pathLst>
                <a:path w="5871" h="7891" extrusionOk="0">
                  <a:moveTo>
                    <a:pt x="5305" y="0"/>
                  </a:moveTo>
                  <a:cubicBezTo>
                    <a:pt x="4891" y="0"/>
                    <a:pt x="4393" y="508"/>
                    <a:pt x="4215" y="830"/>
                  </a:cubicBezTo>
                  <a:cubicBezTo>
                    <a:pt x="4203" y="854"/>
                    <a:pt x="4013" y="1354"/>
                    <a:pt x="4013" y="1354"/>
                  </a:cubicBezTo>
                  <a:lnTo>
                    <a:pt x="4025" y="1354"/>
                  </a:lnTo>
                  <a:cubicBezTo>
                    <a:pt x="3930" y="1437"/>
                    <a:pt x="3834" y="1533"/>
                    <a:pt x="3739" y="1640"/>
                  </a:cubicBezTo>
                  <a:cubicBezTo>
                    <a:pt x="3549" y="1842"/>
                    <a:pt x="3346" y="2056"/>
                    <a:pt x="3132" y="2318"/>
                  </a:cubicBezTo>
                  <a:lnTo>
                    <a:pt x="3060" y="2414"/>
                  </a:lnTo>
                  <a:cubicBezTo>
                    <a:pt x="3048" y="2485"/>
                    <a:pt x="3037" y="2533"/>
                    <a:pt x="3037" y="2533"/>
                  </a:cubicBezTo>
                  <a:cubicBezTo>
                    <a:pt x="3037" y="2533"/>
                    <a:pt x="3013" y="2521"/>
                    <a:pt x="3001" y="2497"/>
                  </a:cubicBezTo>
                  <a:cubicBezTo>
                    <a:pt x="2834" y="2699"/>
                    <a:pt x="2667" y="2938"/>
                    <a:pt x="2501" y="3188"/>
                  </a:cubicBezTo>
                  <a:cubicBezTo>
                    <a:pt x="2287" y="3520"/>
                    <a:pt x="2097" y="3876"/>
                    <a:pt x="1942" y="4244"/>
                  </a:cubicBezTo>
                  <a:lnTo>
                    <a:pt x="1942" y="4244"/>
                  </a:lnTo>
                  <a:cubicBezTo>
                    <a:pt x="1954" y="4103"/>
                    <a:pt x="1965" y="3770"/>
                    <a:pt x="1965" y="3747"/>
                  </a:cubicBezTo>
                  <a:cubicBezTo>
                    <a:pt x="1941" y="3342"/>
                    <a:pt x="1667" y="2592"/>
                    <a:pt x="1239" y="2485"/>
                  </a:cubicBezTo>
                  <a:cubicBezTo>
                    <a:pt x="1196" y="2474"/>
                    <a:pt x="1153" y="2469"/>
                    <a:pt x="1111" y="2469"/>
                  </a:cubicBezTo>
                  <a:cubicBezTo>
                    <a:pt x="884" y="2469"/>
                    <a:pt x="680" y="2623"/>
                    <a:pt x="620" y="2854"/>
                  </a:cubicBezTo>
                  <a:cubicBezTo>
                    <a:pt x="620" y="2878"/>
                    <a:pt x="608" y="2902"/>
                    <a:pt x="608" y="2926"/>
                  </a:cubicBezTo>
                  <a:cubicBezTo>
                    <a:pt x="560" y="3235"/>
                    <a:pt x="762" y="3557"/>
                    <a:pt x="965" y="3771"/>
                  </a:cubicBezTo>
                  <a:cubicBezTo>
                    <a:pt x="1203" y="4009"/>
                    <a:pt x="1870" y="4283"/>
                    <a:pt x="1917" y="4307"/>
                  </a:cubicBezTo>
                  <a:cubicBezTo>
                    <a:pt x="1774" y="4688"/>
                    <a:pt x="1644" y="5081"/>
                    <a:pt x="1548" y="5474"/>
                  </a:cubicBezTo>
                  <a:cubicBezTo>
                    <a:pt x="1501" y="5712"/>
                    <a:pt x="1453" y="5950"/>
                    <a:pt x="1393" y="6188"/>
                  </a:cubicBezTo>
                  <a:cubicBezTo>
                    <a:pt x="1405" y="6069"/>
                    <a:pt x="1405" y="5974"/>
                    <a:pt x="1405" y="5962"/>
                  </a:cubicBezTo>
                  <a:cubicBezTo>
                    <a:pt x="1382" y="5569"/>
                    <a:pt x="1108" y="4819"/>
                    <a:pt x="679" y="4700"/>
                  </a:cubicBezTo>
                  <a:cubicBezTo>
                    <a:pt x="636" y="4688"/>
                    <a:pt x="593" y="4683"/>
                    <a:pt x="550" y="4683"/>
                  </a:cubicBezTo>
                  <a:cubicBezTo>
                    <a:pt x="321" y="4683"/>
                    <a:pt x="110" y="4838"/>
                    <a:pt x="60" y="5069"/>
                  </a:cubicBezTo>
                  <a:cubicBezTo>
                    <a:pt x="48" y="5093"/>
                    <a:pt x="48" y="5116"/>
                    <a:pt x="48" y="5140"/>
                  </a:cubicBezTo>
                  <a:cubicBezTo>
                    <a:pt x="0" y="5450"/>
                    <a:pt x="203" y="5771"/>
                    <a:pt x="405" y="5985"/>
                  </a:cubicBezTo>
                  <a:cubicBezTo>
                    <a:pt x="608" y="6200"/>
                    <a:pt x="1179" y="6450"/>
                    <a:pt x="1322" y="6509"/>
                  </a:cubicBezTo>
                  <a:lnTo>
                    <a:pt x="1274" y="6783"/>
                  </a:lnTo>
                  <a:cubicBezTo>
                    <a:pt x="1203" y="7152"/>
                    <a:pt x="1132" y="7521"/>
                    <a:pt x="1060" y="7890"/>
                  </a:cubicBezTo>
                  <a:lnTo>
                    <a:pt x="1239" y="7867"/>
                  </a:lnTo>
                  <a:cubicBezTo>
                    <a:pt x="1310" y="7521"/>
                    <a:pt x="1370" y="7164"/>
                    <a:pt x="1429" y="6807"/>
                  </a:cubicBezTo>
                  <a:cubicBezTo>
                    <a:pt x="1453" y="6676"/>
                    <a:pt x="1477" y="6545"/>
                    <a:pt x="1501" y="6402"/>
                  </a:cubicBezTo>
                  <a:cubicBezTo>
                    <a:pt x="1548" y="6438"/>
                    <a:pt x="2203" y="6736"/>
                    <a:pt x="2525" y="6747"/>
                  </a:cubicBezTo>
                  <a:cubicBezTo>
                    <a:pt x="2822" y="6747"/>
                    <a:pt x="3191" y="6676"/>
                    <a:pt x="3382" y="6426"/>
                  </a:cubicBezTo>
                  <a:cubicBezTo>
                    <a:pt x="3560" y="6200"/>
                    <a:pt x="3525" y="5866"/>
                    <a:pt x="3298" y="5688"/>
                  </a:cubicBezTo>
                  <a:cubicBezTo>
                    <a:pt x="3287" y="5676"/>
                    <a:pt x="3275" y="5664"/>
                    <a:pt x="3263" y="5652"/>
                  </a:cubicBezTo>
                  <a:cubicBezTo>
                    <a:pt x="3170" y="5597"/>
                    <a:pt x="3056" y="5574"/>
                    <a:pt x="2933" y="5574"/>
                  </a:cubicBezTo>
                  <a:cubicBezTo>
                    <a:pt x="2553" y="5574"/>
                    <a:pt x="2086" y="5797"/>
                    <a:pt x="1870" y="5985"/>
                  </a:cubicBezTo>
                  <a:cubicBezTo>
                    <a:pt x="1846" y="6009"/>
                    <a:pt x="1572" y="6307"/>
                    <a:pt x="1501" y="6390"/>
                  </a:cubicBezTo>
                  <a:cubicBezTo>
                    <a:pt x="1548" y="6093"/>
                    <a:pt x="1608" y="5795"/>
                    <a:pt x="1667" y="5509"/>
                  </a:cubicBezTo>
                  <a:cubicBezTo>
                    <a:pt x="1751" y="5128"/>
                    <a:pt x="1870" y="4735"/>
                    <a:pt x="2001" y="4366"/>
                  </a:cubicBezTo>
                  <a:cubicBezTo>
                    <a:pt x="2025" y="4378"/>
                    <a:pt x="2703" y="4700"/>
                    <a:pt x="3048" y="4712"/>
                  </a:cubicBezTo>
                  <a:cubicBezTo>
                    <a:pt x="3334" y="4712"/>
                    <a:pt x="3715" y="4628"/>
                    <a:pt x="3894" y="4390"/>
                  </a:cubicBezTo>
                  <a:cubicBezTo>
                    <a:pt x="4072" y="4164"/>
                    <a:pt x="4037" y="3830"/>
                    <a:pt x="3810" y="3640"/>
                  </a:cubicBezTo>
                  <a:cubicBezTo>
                    <a:pt x="3799" y="3640"/>
                    <a:pt x="3787" y="3628"/>
                    <a:pt x="3775" y="3616"/>
                  </a:cubicBezTo>
                  <a:cubicBezTo>
                    <a:pt x="3681" y="3557"/>
                    <a:pt x="3565" y="3533"/>
                    <a:pt x="3441" y="3533"/>
                  </a:cubicBezTo>
                  <a:cubicBezTo>
                    <a:pt x="3062" y="3533"/>
                    <a:pt x="2597" y="3761"/>
                    <a:pt x="2382" y="3950"/>
                  </a:cubicBezTo>
                  <a:cubicBezTo>
                    <a:pt x="2358" y="3973"/>
                    <a:pt x="2060" y="4295"/>
                    <a:pt x="2013" y="4354"/>
                  </a:cubicBezTo>
                  <a:cubicBezTo>
                    <a:pt x="2013" y="4331"/>
                    <a:pt x="2025" y="4307"/>
                    <a:pt x="2025" y="4283"/>
                  </a:cubicBezTo>
                  <a:cubicBezTo>
                    <a:pt x="2179" y="3914"/>
                    <a:pt x="2358" y="3557"/>
                    <a:pt x="2560" y="3223"/>
                  </a:cubicBezTo>
                  <a:cubicBezTo>
                    <a:pt x="2679" y="3033"/>
                    <a:pt x="2798" y="2866"/>
                    <a:pt x="2917" y="2699"/>
                  </a:cubicBezTo>
                  <a:cubicBezTo>
                    <a:pt x="3037" y="2771"/>
                    <a:pt x="3584" y="3104"/>
                    <a:pt x="3894" y="3140"/>
                  </a:cubicBezTo>
                  <a:cubicBezTo>
                    <a:pt x="3957" y="3147"/>
                    <a:pt x="4023" y="3152"/>
                    <a:pt x="4091" y="3152"/>
                  </a:cubicBezTo>
                  <a:cubicBezTo>
                    <a:pt x="4341" y="3152"/>
                    <a:pt x="4606" y="3092"/>
                    <a:pt x="4775" y="2914"/>
                  </a:cubicBezTo>
                  <a:cubicBezTo>
                    <a:pt x="4977" y="2711"/>
                    <a:pt x="4977" y="2378"/>
                    <a:pt x="4775" y="2176"/>
                  </a:cubicBezTo>
                  <a:cubicBezTo>
                    <a:pt x="4763" y="2164"/>
                    <a:pt x="4751" y="2152"/>
                    <a:pt x="4739" y="2140"/>
                  </a:cubicBezTo>
                  <a:cubicBezTo>
                    <a:pt x="4626" y="2050"/>
                    <a:pt x="4468" y="2014"/>
                    <a:pt x="4296" y="2014"/>
                  </a:cubicBezTo>
                  <a:cubicBezTo>
                    <a:pt x="3942" y="2014"/>
                    <a:pt x="3527" y="2166"/>
                    <a:pt x="3310" y="2318"/>
                  </a:cubicBezTo>
                  <a:cubicBezTo>
                    <a:pt x="3298" y="2330"/>
                    <a:pt x="3132" y="2473"/>
                    <a:pt x="3013" y="2568"/>
                  </a:cubicBezTo>
                  <a:cubicBezTo>
                    <a:pt x="3072" y="2497"/>
                    <a:pt x="3120" y="2426"/>
                    <a:pt x="3179" y="2354"/>
                  </a:cubicBezTo>
                  <a:cubicBezTo>
                    <a:pt x="3382" y="2092"/>
                    <a:pt x="3584" y="1866"/>
                    <a:pt x="3763" y="1664"/>
                  </a:cubicBezTo>
                  <a:cubicBezTo>
                    <a:pt x="3870" y="1544"/>
                    <a:pt x="3965" y="1449"/>
                    <a:pt x="4049" y="1354"/>
                  </a:cubicBezTo>
                  <a:cubicBezTo>
                    <a:pt x="4118" y="1359"/>
                    <a:pt x="4279" y="1369"/>
                    <a:pt x="4462" y="1369"/>
                  </a:cubicBezTo>
                  <a:cubicBezTo>
                    <a:pt x="4689" y="1369"/>
                    <a:pt x="4950" y="1354"/>
                    <a:pt x="5108" y="1294"/>
                  </a:cubicBezTo>
                  <a:cubicBezTo>
                    <a:pt x="5382" y="1187"/>
                    <a:pt x="5692" y="985"/>
                    <a:pt x="5787" y="687"/>
                  </a:cubicBezTo>
                  <a:cubicBezTo>
                    <a:pt x="5870" y="413"/>
                    <a:pt x="5715" y="116"/>
                    <a:pt x="5430" y="20"/>
                  </a:cubicBezTo>
                  <a:cubicBezTo>
                    <a:pt x="5418" y="20"/>
                    <a:pt x="5406" y="9"/>
                    <a:pt x="5394" y="9"/>
                  </a:cubicBezTo>
                  <a:cubicBezTo>
                    <a:pt x="5365" y="3"/>
                    <a:pt x="5335" y="0"/>
                    <a:pt x="530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8307265" y="4430558"/>
              <a:ext cx="76392" cy="124146"/>
            </a:xfrm>
            <a:custGeom>
              <a:avLst/>
              <a:gdLst/>
              <a:ahLst/>
              <a:cxnLst/>
              <a:rect l="l" t="t" r="r" b="b"/>
              <a:pathLst>
                <a:path w="1083" h="1760" extrusionOk="0">
                  <a:moveTo>
                    <a:pt x="423" y="1"/>
                  </a:moveTo>
                  <a:cubicBezTo>
                    <a:pt x="177" y="1"/>
                    <a:pt x="0" y="245"/>
                    <a:pt x="59" y="629"/>
                  </a:cubicBezTo>
                  <a:cubicBezTo>
                    <a:pt x="142" y="1093"/>
                    <a:pt x="583" y="1617"/>
                    <a:pt x="714" y="1760"/>
                  </a:cubicBezTo>
                  <a:lnTo>
                    <a:pt x="773" y="1677"/>
                  </a:lnTo>
                  <a:cubicBezTo>
                    <a:pt x="869" y="1331"/>
                    <a:pt x="1083" y="391"/>
                    <a:pt x="761" y="141"/>
                  </a:cubicBezTo>
                  <a:cubicBezTo>
                    <a:pt x="644" y="45"/>
                    <a:pt x="527" y="1"/>
                    <a:pt x="423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7879729" y="4265074"/>
              <a:ext cx="98329" cy="248504"/>
            </a:xfrm>
            <a:custGeom>
              <a:avLst/>
              <a:gdLst/>
              <a:ahLst/>
              <a:cxnLst/>
              <a:rect l="l" t="t" r="r" b="b"/>
              <a:pathLst>
                <a:path w="1394" h="3523" extrusionOk="0">
                  <a:moveTo>
                    <a:pt x="799" y="1"/>
                  </a:moveTo>
                  <a:cubicBezTo>
                    <a:pt x="751" y="1"/>
                    <a:pt x="703" y="8"/>
                    <a:pt x="655" y="22"/>
                  </a:cubicBezTo>
                  <a:cubicBezTo>
                    <a:pt x="643" y="22"/>
                    <a:pt x="619" y="34"/>
                    <a:pt x="607" y="34"/>
                  </a:cubicBezTo>
                  <a:cubicBezTo>
                    <a:pt x="203" y="201"/>
                    <a:pt x="48" y="987"/>
                    <a:pt x="84" y="1379"/>
                  </a:cubicBezTo>
                  <a:cubicBezTo>
                    <a:pt x="84" y="1414"/>
                    <a:pt x="194" y="1901"/>
                    <a:pt x="213" y="1937"/>
                  </a:cubicBezTo>
                  <a:lnTo>
                    <a:pt x="213" y="1937"/>
                  </a:lnTo>
                  <a:cubicBezTo>
                    <a:pt x="189" y="2065"/>
                    <a:pt x="166" y="2193"/>
                    <a:pt x="143" y="2332"/>
                  </a:cubicBezTo>
                  <a:cubicBezTo>
                    <a:pt x="95" y="2594"/>
                    <a:pt x="48" y="2903"/>
                    <a:pt x="12" y="3237"/>
                  </a:cubicBezTo>
                  <a:cubicBezTo>
                    <a:pt x="12" y="3284"/>
                    <a:pt x="12" y="3344"/>
                    <a:pt x="0" y="3404"/>
                  </a:cubicBezTo>
                  <a:cubicBezTo>
                    <a:pt x="36" y="3475"/>
                    <a:pt x="48" y="3523"/>
                    <a:pt x="48" y="3523"/>
                  </a:cubicBezTo>
                  <a:cubicBezTo>
                    <a:pt x="48" y="3427"/>
                    <a:pt x="48" y="3332"/>
                    <a:pt x="60" y="3237"/>
                  </a:cubicBezTo>
                  <a:cubicBezTo>
                    <a:pt x="84" y="2903"/>
                    <a:pt x="131" y="2606"/>
                    <a:pt x="167" y="2332"/>
                  </a:cubicBezTo>
                  <a:cubicBezTo>
                    <a:pt x="191" y="2177"/>
                    <a:pt x="214" y="2046"/>
                    <a:pt x="238" y="1915"/>
                  </a:cubicBezTo>
                  <a:cubicBezTo>
                    <a:pt x="369" y="1844"/>
                    <a:pt x="905" y="1522"/>
                    <a:pt x="1072" y="1284"/>
                  </a:cubicBezTo>
                  <a:cubicBezTo>
                    <a:pt x="1250" y="1034"/>
                    <a:pt x="1393" y="689"/>
                    <a:pt x="1298" y="391"/>
                  </a:cubicBezTo>
                  <a:cubicBezTo>
                    <a:pt x="1239" y="155"/>
                    <a:pt x="1026" y="1"/>
                    <a:pt x="799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7747822" y="4419342"/>
              <a:ext cx="308319" cy="519227"/>
            </a:xfrm>
            <a:custGeom>
              <a:avLst/>
              <a:gdLst/>
              <a:ahLst/>
              <a:cxnLst/>
              <a:rect l="l" t="t" r="r" b="b"/>
              <a:pathLst>
                <a:path w="4371" h="7361" extrusionOk="0">
                  <a:moveTo>
                    <a:pt x="3071" y="1"/>
                  </a:moveTo>
                  <a:cubicBezTo>
                    <a:pt x="2640" y="1"/>
                    <a:pt x="2164" y="584"/>
                    <a:pt x="2025" y="943"/>
                  </a:cubicBezTo>
                  <a:cubicBezTo>
                    <a:pt x="2013" y="955"/>
                    <a:pt x="1954" y="1169"/>
                    <a:pt x="1918" y="1324"/>
                  </a:cubicBezTo>
                  <a:lnTo>
                    <a:pt x="1858" y="1312"/>
                  </a:lnTo>
                  <a:cubicBezTo>
                    <a:pt x="1846" y="1574"/>
                    <a:pt x="1834" y="1836"/>
                    <a:pt x="1834" y="2121"/>
                  </a:cubicBezTo>
                  <a:cubicBezTo>
                    <a:pt x="1846" y="2526"/>
                    <a:pt x="1882" y="2931"/>
                    <a:pt x="1954" y="3336"/>
                  </a:cubicBezTo>
                  <a:lnTo>
                    <a:pt x="1954" y="3348"/>
                  </a:lnTo>
                  <a:cubicBezTo>
                    <a:pt x="1894" y="3229"/>
                    <a:pt x="1715" y="2919"/>
                    <a:pt x="1692" y="2895"/>
                  </a:cubicBezTo>
                  <a:cubicBezTo>
                    <a:pt x="1481" y="2611"/>
                    <a:pt x="964" y="2206"/>
                    <a:pt x="559" y="2206"/>
                  </a:cubicBezTo>
                  <a:cubicBezTo>
                    <a:pt x="506" y="2206"/>
                    <a:pt x="454" y="2213"/>
                    <a:pt x="406" y="2229"/>
                  </a:cubicBezTo>
                  <a:cubicBezTo>
                    <a:pt x="132" y="2336"/>
                    <a:pt x="1" y="2633"/>
                    <a:pt x="96" y="2907"/>
                  </a:cubicBezTo>
                  <a:cubicBezTo>
                    <a:pt x="108" y="2919"/>
                    <a:pt x="108" y="2943"/>
                    <a:pt x="120" y="2955"/>
                  </a:cubicBezTo>
                  <a:cubicBezTo>
                    <a:pt x="251" y="3241"/>
                    <a:pt x="596" y="3407"/>
                    <a:pt x="882" y="3479"/>
                  </a:cubicBezTo>
                  <a:cubicBezTo>
                    <a:pt x="948" y="3493"/>
                    <a:pt x="1028" y="3499"/>
                    <a:pt x="1115" y="3499"/>
                  </a:cubicBezTo>
                  <a:cubicBezTo>
                    <a:pt x="1464" y="3499"/>
                    <a:pt x="1918" y="3405"/>
                    <a:pt x="1965" y="3395"/>
                  </a:cubicBezTo>
                  <a:cubicBezTo>
                    <a:pt x="2049" y="3800"/>
                    <a:pt x="2168" y="4193"/>
                    <a:pt x="2299" y="4586"/>
                  </a:cubicBezTo>
                  <a:cubicBezTo>
                    <a:pt x="2382" y="4812"/>
                    <a:pt x="2477" y="5038"/>
                    <a:pt x="2561" y="5265"/>
                  </a:cubicBezTo>
                  <a:cubicBezTo>
                    <a:pt x="2501" y="5169"/>
                    <a:pt x="2454" y="5086"/>
                    <a:pt x="2442" y="5074"/>
                  </a:cubicBezTo>
                  <a:cubicBezTo>
                    <a:pt x="2231" y="4790"/>
                    <a:pt x="1714" y="4385"/>
                    <a:pt x="1309" y="4385"/>
                  </a:cubicBezTo>
                  <a:cubicBezTo>
                    <a:pt x="1256" y="4385"/>
                    <a:pt x="1204" y="4392"/>
                    <a:pt x="1156" y="4407"/>
                  </a:cubicBezTo>
                  <a:cubicBezTo>
                    <a:pt x="882" y="4515"/>
                    <a:pt x="751" y="4812"/>
                    <a:pt x="846" y="5086"/>
                  </a:cubicBezTo>
                  <a:cubicBezTo>
                    <a:pt x="858" y="5098"/>
                    <a:pt x="870" y="5122"/>
                    <a:pt x="870" y="5134"/>
                  </a:cubicBezTo>
                  <a:cubicBezTo>
                    <a:pt x="1001" y="5419"/>
                    <a:pt x="1346" y="5586"/>
                    <a:pt x="1632" y="5658"/>
                  </a:cubicBezTo>
                  <a:cubicBezTo>
                    <a:pt x="1699" y="5673"/>
                    <a:pt x="1780" y="5680"/>
                    <a:pt x="1868" y="5680"/>
                  </a:cubicBezTo>
                  <a:cubicBezTo>
                    <a:pt x="2174" y="5680"/>
                    <a:pt x="2560" y="5602"/>
                    <a:pt x="2680" y="5574"/>
                  </a:cubicBezTo>
                  <a:cubicBezTo>
                    <a:pt x="2716" y="5669"/>
                    <a:pt x="2751" y="5753"/>
                    <a:pt x="2787" y="5836"/>
                  </a:cubicBezTo>
                  <a:cubicBezTo>
                    <a:pt x="2966" y="6253"/>
                    <a:pt x="3132" y="6670"/>
                    <a:pt x="3287" y="7074"/>
                  </a:cubicBezTo>
                  <a:cubicBezTo>
                    <a:pt x="3323" y="7170"/>
                    <a:pt x="3358" y="7253"/>
                    <a:pt x="3382" y="7336"/>
                  </a:cubicBezTo>
                  <a:lnTo>
                    <a:pt x="3597" y="7360"/>
                  </a:lnTo>
                  <a:cubicBezTo>
                    <a:pt x="3549" y="7241"/>
                    <a:pt x="3513" y="7122"/>
                    <a:pt x="3466" y="7003"/>
                  </a:cubicBezTo>
                  <a:lnTo>
                    <a:pt x="3466" y="7015"/>
                  </a:lnTo>
                  <a:cubicBezTo>
                    <a:pt x="3299" y="6598"/>
                    <a:pt x="3108" y="6193"/>
                    <a:pt x="2930" y="5777"/>
                  </a:cubicBezTo>
                  <a:cubicBezTo>
                    <a:pt x="2882" y="5658"/>
                    <a:pt x="2823" y="5527"/>
                    <a:pt x="2763" y="5396"/>
                  </a:cubicBezTo>
                  <a:cubicBezTo>
                    <a:pt x="2823" y="5396"/>
                    <a:pt x="3537" y="5288"/>
                    <a:pt x="3811" y="5110"/>
                  </a:cubicBezTo>
                  <a:cubicBezTo>
                    <a:pt x="4049" y="4955"/>
                    <a:pt x="4323" y="4681"/>
                    <a:pt x="4335" y="4372"/>
                  </a:cubicBezTo>
                  <a:cubicBezTo>
                    <a:pt x="4370" y="4074"/>
                    <a:pt x="4156" y="3812"/>
                    <a:pt x="3859" y="3788"/>
                  </a:cubicBezTo>
                  <a:lnTo>
                    <a:pt x="3823" y="3788"/>
                  </a:lnTo>
                  <a:cubicBezTo>
                    <a:pt x="3382" y="3800"/>
                    <a:pt x="2954" y="4467"/>
                    <a:pt x="2846" y="4836"/>
                  </a:cubicBezTo>
                  <a:cubicBezTo>
                    <a:pt x="2835" y="4872"/>
                    <a:pt x="2775" y="5277"/>
                    <a:pt x="2763" y="5372"/>
                  </a:cubicBezTo>
                  <a:cubicBezTo>
                    <a:pt x="2644" y="5098"/>
                    <a:pt x="2525" y="4824"/>
                    <a:pt x="2430" y="4538"/>
                  </a:cubicBezTo>
                  <a:cubicBezTo>
                    <a:pt x="2287" y="4169"/>
                    <a:pt x="2168" y="3788"/>
                    <a:pt x="2073" y="3395"/>
                  </a:cubicBezTo>
                  <a:cubicBezTo>
                    <a:pt x="2096" y="3395"/>
                    <a:pt x="2835" y="3288"/>
                    <a:pt x="3120" y="3110"/>
                  </a:cubicBezTo>
                  <a:cubicBezTo>
                    <a:pt x="3358" y="2943"/>
                    <a:pt x="3620" y="2669"/>
                    <a:pt x="3644" y="2360"/>
                  </a:cubicBezTo>
                  <a:cubicBezTo>
                    <a:pt x="3668" y="2074"/>
                    <a:pt x="3454" y="1812"/>
                    <a:pt x="3168" y="1788"/>
                  </a:cubicBezTo>
                  <a:cubicBezTo>
                    <a:pt x="3144" y="1788"/>
                    <a:pt x="3132" y="1788"/>
                    <a:pt x="3120" y="1776"/>
                  </a:cubicBezTo>
                  <a:cubicBezTo>
                    <a:pt x="2680" y="1800"/>
                    <a:pt x="2263" y="2455"/>
                    <a:pt x="2156" y="2836"/>
                  </a:cubicBezTo>
                  <a:cubicBezTo>
                    <a:pt x="2144" y="2871"/>
                    <a:pt x="2073" y="3300"/>
                    <a:pt x="2073" y="3383"/>
                  </a:cubicBezTo>
                  <a:cubicBezTo>
                    <a:pt x="2061" y="3360"/>
                    <a:pt x="2061" y="3336"/>
                    <a:pt x="2049" y="3312"/>
                  </a:cubicBezTo>
                  <a:cubicBezTo>
                    <a:pt x="1965" y="2919"/>
                    <a:pt x="1918" y="2526"/>
                    <a:pt x="1906" y="2121"/>
                  </a:cubicBezTo>
                  <a:cubicBezTo>
                    <a:pt x="1894" y="1907"/>
                    <a:pt x="1906" y="1693"/>
                    <a:pt x="1906" y="1490"/>
                  </a:cubicBezTo>
                  <a:cubicBezTo>
                    <a:pt x="2049" y="1478"/>
                    <a:pt x="2680" y="1443"/>
                    <a:pt x="2954" y="1312"/>
                  </a:cubicBezTo>
                  <a:cubicBezTo>
                    <a:pt x="3227" y="1181"/>
                    <a:pt x="3513" y="943"/>
                    <a:pt x="3561" y="633"/>
                  </a:cubicBezTo>
                  <a:cubicBezTo>
                    <a:pt x="3620" y="347"/>
                    <a:pt x="3430" y="62"/>
                    <a:pt x="3144" y="14"/>
                  </a:cubicBezTo>
                  <a:cubicBezTo>
                    <a:pt x="3132" y="2"/>
                    <a:pt x="3120" y="2"/>
                    <a:pt x="3108" y="2"/>
                  </a:cubicBezTo>
                  <a:cubicBezTo>
                    <a:pt x="3096" y="1"/>
                    <a:pt x="3083" y="1"/>
                    <a:pt x="307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7852854" y="2324840"/>
              <a:ext cx="310788" cy="311705"/>
            </a:xfrm>
            <a:custGeom>
              <a:avLst/>
              <a:gdLst/>
              <a:ahLst/>
              <a:cxnLst/>
              <a:rect l="l" t="t" r="r" b="b"/>
              <a:pathLst>
                <a:path w="4406" h="4419" fill="none" extrusionOk="0">
                  <a:moveTo>
                    <a:pt x="1703" y="3978"/>
                  </a:moveTo>
                  <a:lnTo>
                    <a:pt x="1774" y="4382"/>
                  </a:lnTo>
                  <a:lnTo>
                    <a:pt x="2239" y="4418"/>
                  </a:lnTo>
                  <a:lnTo>
                    <a:pt x="2370" y="4037"/>
                  </a:lnTo>
                  <a:cubicBezTo>
                    <a:pt x="2524" y="4013"/>
                    <a:pt x="2667" y="3990"/>
                    <a:pt x="2810" y="3942"/>
                  </a:cubicBezTo>
                  <a:lnTo>
                    <a:pt x="3096" y="4228"/>
                  </a:lnTo>
                  <a:lnTo>
                    <a:pt x="3501" y="4001"/>
                  </a:lnTo>
                  <a:lnTo>
                    <a:pt x="3393" y="3609"/>
                  </a:lnTo>
                  <a:cubicBezTo>
                    <a:pt x="3501" y="3501"/>
                    <a:pt x="3608" y="3394"/>
                    <a:pt x="3691" y="3275"/>
                  </a:cubicBezTo>
                  <a:lnTo>
                    <a:pt x="4096" y="3347"/>
                  </a:lnTo>
                  <a:lnTo>
                    <a:pt x="4298" y="2930"/>
                  </a:lnTo>
                  <a:lnTo>
                    <a:pt x="3977" y="2668"/>
                  </a:lnTo>
                  <a:cubicBezTo>
                    <a:pt x="4013" y="2525"/>
                    <a:pt x="4036" y="2370"/>
                    <a:pt x="4036" y="2216"/>
                  </a:cubicBezTo>
                  <a:lnTo>
                    <a:pt x="4405" y="2049"/>
                  </a:lnTo>
                  <a:lnTo>
                    <a:pt x="4334" y="1596"/>
                  </a:lnTo>
                  <a:lnTo>
                    <a:pt x="3917" y="1561"/>
                  </a:lnTo>
                  <a:cubicBezTo>
                    <a:pt x="3858" y="1418"/>
                    <a:pt x="3786" y="1287"/>
                    <a:pt x="3703" y="1168"/>
                  </a:cubicBezTo>
                  <a:lnTo>
                    <a:pt x="3917" y="811"/>
                  </a:lnTo>
                  <a:lnTo>
                    <a:pt x="3596" y="489"/>
                  </a:lnTo>
                  <a:lnTo>
                    <a:pt x="3227" y="703"/>
                  </a:lnTo>
                  <a:cubicBezTo>
                    <a:pt x="3024" y="561"/>
                    <a:pt x="2786" y="465"/>
                    <a:pt x="2536" y="418"/>
                  </a:cubicBezTo>
                  <a:lnTo>
                    <a:pt x="2429" y="1"/>
                  </a:lnTo>
                  <a:lnTo>
                    <a:pt x="1965" y="1"/>
                  </a:lnTo>
                  <a:lnTo>
                    <a:pt x="1869" y="418"/>
                  </a:lnTo>
                  <a:cubicBezTo>
                    <a:pt x="1715" y="441"/>
                    <a:pt x="1584" y="489"/>
                    <a:pt x="1453" y="549"/>
                  </a:cubicBezTo>
                  <a:lnTo>
                    <a:pt x="1119" y="263"/>
                  </a:lnTo>
                  <a:lnTo>
                    <a:pt x="738" y="525"/>
                  </a:lnTo>
                  <a:lnTo>
                    <a:pt x="893" y="930"/>
                  </a:lnTo>
                  <a:cubicBezTo>
                    <a:pt x="798" y="1037"/>
                    <a:pt x="715" y="1156"/>
                    <a:pt x="631" y="1275"/>
                  </a:cubicBezTo>
                  <a:lnTo>
                    <a:pt x="203" y="1227"/>
                  </a:lnTo>
                  <a:lnTo>
                    <a:pt x="48" y="1668"/>
                  </a:lnTo>
                  <a:lnTo>
                    <a:pt x="405" y="1906"/>
                  </a:lnTo>
                  <a:cubicBezTo>
                    <a:pt x="381" y="2001"/>
                    <a:pt x="381" y="2108"/>
                    <a:pt x="381" y="2216"/>
                  </a:cubicBezTo>
                  <a:lnTo>
                    <a:pt x="381" y="2335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20"/>
                    <a:pt x="691" y="3239"/>
                    <a:pt x="774" y="3358"/>
                  </a:cubicBezTo>
                  <a:lnTo>
                    <a:pt x="595" y="3739"/>
                  </a:lnTo>
                  <a:lnTo>
                    <a:pt x="941" y="4037"/>
                  </a:lnTo>
                  <a:lnTo>
                    <a:pt x="1298" y="3799"/>
                  </a:lnTo>
                  <a:moveTo>
                    <a:pt x="3203" y="1656"/>
                  </a:moveTo>
                  <a:cubicBezTo>
                    <a:pt x="3513" y="2204"/>
                    <a:pt x="3322" y="2906"/>
                    <a:pt x="2762" y="3216"/>
                  </a:cubicBezTo>
                  <a:cubicBezTo>
                    <a:pt x="2215" y="3525"/>
                    <a:pt x="1512" y="3335"/>
                    <a:pt x="1203" y="2775"/>
                  </a:cubicBezTo>
                  <a:cubicBezTo>
                    <a:pt x="893" y="2227"/>
                    <a:pt x="1096" y="1525"/>
                    <a:pt x="1643" y="1215"/>
                  </a:cubicBezTo>
                  <a:cubicBezTo>
                    <a:pt x="1810" y="1120"/>
                    <a:pt x="2012" y="1073"/>
                    <a:pt x="2203" y="1073"/>
                  </a:cubicBezTo>
                  <a:cubicBezTo>
                    <a:pt x="2262" y="1073"/>
                    <a:pt x="2310" y="1073"/>
                    <a:pt x="2370" y="1084"/>
                  </a:cubicBezTo>
                  <a:moveTo>
                    <a:pt x="2762" y="1215"/>
                  </a:moveTo>
                  <a:cubicBezTo>
                    <a:pt x="2846" y="1263"/>
                    <a:pt x="2929" y="1323"/>
                    <a:pt x="3001" y="1394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7930094" y="3978547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1703" y="3977"/>
                  </a:moveTo>
                  <a:lnTo>
                    <a:pt x="1763" y="4394"/>
                  </a:lnTo>
                  <a:lnTo>
                    <a:pt x="2227" y="4429"/>
                  </a:lnTo>
                  <a:lnTo>
                    <a:pt x="2358" y="4037"/>
                  </a:lnTo>
                  <a:cubicBezTo>
                    <a:pt x="2513" y="4025"/>
                    <a:pt x="2656" y="3989"/>
                    <a:pt x="2799" y="3941"/>
                  </a:cubicBezTo>
                  <a:lnTo>
                    <a:pt x="3096" y="4239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405"/>
                    <a:pt x="3691" y="3275"/>
                  </a:cubicBezTo>
                  <a:lnTo>
                    <a:pt x="4096" y="3346"/>
                  </a:lnTo>
                  <a:lnTo>
                    <a:pt x="4287" y="2929"/>
                  </a:lnTo>
                  <a:lnTo>
                    <a:pt x="3977" y="2667"/>
                  </a:lnTo>
                  <a:cubicBezTo>
                    <a:pt x="4013" y="2524"/>
                    <a:pt x="4037" y="2382"/>
                    <a:pt x="4037" y="2227"/>
                  </a:cubicBezTo>
                  <a:lnTo>
                    <a:pt x="4406" y="2048"/>
                  </a:lnTo>
                  <a:lnTo>
                    <a:pt x="4323" y="1596"/>
                  </a:lnTo>
                  <a:lnTo>
                    <a:pt x="3906" y="1572"/>
                  </a:lnTo>
                  <a:cubicBezTo>
                    <a:pt x="3858" y="1429"/>
                    <a:pt x="3787" y="1298"/>
                    <a:pt x="3703" y="1179"/>
                  </a:cubicBezTo>
                  <a:lnTo>
                    <a:pt x="3918" y="810"/>
                  </a:lnTo>
                  <a:lnTo>
                    <a:pt x="3596" y="488"/>
                  </a:lnTo>
                  <a:lnTo>
                    <a:pt x="3227" y="703"/>
                  </a:lnTo>
                  <a:cubicBezTo>
                    <a:pt x="3013" y="560"/>
                    <a:pt x="2787" y="465"/>
                    <a:pt x="2537" y="417"/>
                  </a:cubicBezTo>
                  <a:lnTo>
                    <a:pt x="2429" y="0"/>
                  </a:lnTo>
                  <a:lnTo>
                    <a:pt x="1965" y="0"/>
                  </a:lnTo>
                  <a:lnTo>
                    <a:pt x="1858" y="417"/>
                  </a:lnTo>
                  <a:cubicBezTo>
                    <a:pt x="1715" y="453"/>
                    <a:pt x="1584" y="488"/>
                    <a:pt x="1441" y="548"/>
                  </a:cubicBezTo>
                  <a:lnTo>
                    <a:pt x="1120" y="274"/>
                  </a:lnTo>
                  <a:lnTo>
                    <a:pt x="739" y="536"/>
                  </a:lnTo>
                  <a:lnTo>
                    <a:pt x="894" y="941"/>
                  </a:lnTo>
                  <a:cubicBezTo>
                    <a:pt x="798" y="1048"/>
                    <a:pt x="703" y="1155"/>
                    <a:pt x="632" y="1286"/>
                  </a:cubicBezTo>
                  <a:lnTo>
                    <a:pt x="203" y="1239"/>
                  </a:lnTo>
                  <a:lnTo>
                    <a:pt x="36" y="1667"/>
                  </a:lnTo>
                  <a:lnTo>
                    <a:pt x="393" y="1917"/>
                  </a:lnTo>
                  <a:cubicBezTo>
                    <a:pt x="382" y="2012"/>
                    <a:pt x="370" y="2120"/>
                    <a:pt x="370" y="2215"/>
                  </a:cubicBezTo>
                  <a:lnTo>
                    <a:pt x="370" y="2346"/>
                  </a:lnTo>
                  <a:lnTo>
                    <a:pt x="1" y="2560"/>
                  </a:lnTo>
                  <a:lnTo>
                    <a:pt x="120" y="3001"/>
                  </a:lnTo>
                  <a:lnTo>
                    <a:pt x="536" y="3001"/>
                  </a:lnTo>
                  <a:cubicBezTo>
                    <a:pt x="608" y="3132"/>
                    <a:pt x="679" y="3251"/>
                    <a:pt x="774" y="3370"/>
                  </a:cubicBezTo>
                  <a:lnTo>
                    <a:pt x="596" y="3751"/>
                  </a:lnTo>
                  <a:lnTo>
                    <a:pt x="941" y="4048"/>
                  </a:lnTo>
                  <a:lnTo>
                    <a:pt x="1286" y="3798"/>
                  </a:lnTo>
                  <a:moveTo>
                    <a:pt x="3191" y="1655"/>
                  </a:moveTo>
                  <a:cubicBezTo>
                    <a:pt x="3501" y="2203"/>
                    <a:pt x="3310" y="2905"/>
                    <a:pt x="2763" y="3215"/>
                  </a:cubicBezTo>
                  <a:cubicBezTo>
                    <a:pt x="2203" y="3525"/>
                    <a:pt x="1513" y="3334"/>
                    <a:pt x="1203" y="2774"/>
                  </a:cubicBezTo>
                  <a:cubicBezTo>
                    <a:pt x="894" y="2227"/>
                    <a:pt x="1084" y="1524"/>
                    <a:pt x="1632" y="1215"/>
                  </a:cubicBezTo>
                  <a:cubicBezTo>
                    <a:pt x="1810" y="1119"/>
                    <a:pt x="2001" y="1072"/>
                    <a:pt x="2191" y="1072"/>
                  </a:cubicBezTo>
                  <a:cubicBezTo>
                    <a:pt x="2251" y="1072"/>
                    <a:pt x="2310" y="1072"/>
                    <a:pt x="2358" y="1084"/>
                  </a:cubicBezTo>
                  <a:moveTo>
                    <a:pt x="2751" y="1215"/>
                  </a:moveTo>
                  <a:cubicBezTo>
                    <a:pt x="2834" y="1262"/>
                    <a:pt x="2918" y="1322"/>
                    <a:pt x="2989" y="1393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8148482" y="2202244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834" y="775"/>
                  </a:moveTo>
                  <a:lnTo>
                    <a:pt x="893" y="929"/>
                  </a:lnTo>
                  <a:cubicBezTo>
                    <a:pt x="869" y="965"/>
                    <a:pt x="834" y="1001"/>
                    <a:pt x="810" y="1025"/>
                  </a:cubicBezTo>
                  <a:moveTo>
                    <a:pt x="655" y="1239"/>
                  </a:moveTo>
                  <a:cubicBezTo>
                    <a:pt x="643" y="1251"/>
                    <a:pt x="643" y="1263"/>
                    <a:pt x="631" y="1275"/>
                  </a:cubicBezTo>
                  <a:lnTo>
                    <a:pt x="203" y="1227"/>
                  </a:lnTo>
                  <a:lnTo>
                    <a:pt x="36" y="1668"/>
                  </a:lnTo>
                  <a:lnTo>
                    <a:pt x="405" y="1906"/>
                  </a:lnTo>
                  <a:cubicBezTo>
                    <a:pt x="381" y="2013"/>
                    <a:pt x="369" y="2108"/>
                    <a:pt x="369" y="2215"/>
                  </a:cubicBezTo>
                  <a:lnTo>
                    <a:pt x="369" y="2346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32"/>
                    <a:pt x="679" y="3251"/>
                    <a:pt x="774" y="3370"/>
                  </a:cubicBezTo>
                  <a:lnTo>
                    <a:pt x="595" y="3751"/>
                  </a:lnTo>
                  <a:lnTo>
                    <a:pt x="941" y="4049"/>
                  </a:lnTo>
                  <a:lnTo>
                    <a:pt x="1286" y="3799"/>
                  </a:lnTo>
                  <a:cubicBezTo>
                    <a:pt x="1417" y="3870"/>
                    <a:pt x="1548" y="3930"/>
                    <a:pt x="1691" y="3977"/>
                  </a:cubicBezTo>
                  <a:lnTo>
                    <a:pt x="1762" y="4382"/>
                  </a:lnTo>
                  <a:lnTo>
                    <a:pt x="2215" y="4430"/>
                  </a:lnTo>
                  <a:lnTo>
                    <a:pt x="2358" y="4037"/>
                  </a:lnTo>
                  <a:cubicBezTo>
                    <a:pt x="2512" y="4025"/>
                    <a:pt x="2655" y="3989"/>
                    <a:pt x="2798" y="3942"/>
                  </a:cubicBezTo>
                  <a:lnTo>
                    <a:pt x="3084" y="4227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394"/>
                    <a:pt x="3691" y="3275"/>
                  </a:cubicBezTo>
                  <a:lnTo>
                    <a:pt x="4084" y="3346"/>
                  </a:lnTo>
                  <a:lnTo>
                    <a:pt x="4286" y="2930"/>
                  </a:lnTo>
                  <a:lnTo>
                    <a:pt x="3965" y="2668"/>
                  </a:lnTo>
                  <a:cubicBezTo>
                    <a:pt x="4001" y="2525"/>
                    <a:pt x="4024" y="2370"/>
                    <a:pt x="4024" y="2227"/>
                  </a:cubicBezTo>
                  <a:lnTo>
                    <a:pt x="4405" y="2049"/>
                  </a:lnTo>
                  <a:lnTo>
                    <a:pt x="4322" y="1596"/>
                  </a:lnTo>
                  <a:lnTo>
                    <a:pt x="3905" y="1572"/>
                  </a:lnTo>
                  <a:cubicBezTo>
                    <a:pt x="3846" y="1429"/>
                    <a:pt x="3774" y="1298"/>
                    <a:pt x="3691" y="1179"/>
                  </a:cubicBezTo>
                  <a:lnTo>
                    <a:pt x="3905" y="810"/>
                  </a:lnTo>
                  <a:lnTo>
                    <a:pt x="3584" y="489"/>
                  </a:lnTo>
                  <a:lnTo>
                    <a:pt x="3215" y="703"/>
                  </a:lnTo>
                  <a:cubicBezTo>
                    <a:pt x="3012" y="560"/>
                    <a:pt x="2774" y="465"/>
                    <a:pt x="2524" y="417"/>
                  </a:cubicBezTo>
                  <a:lnTo>
                    <a:pt x="2417" y="1"/>
                  </a:lnTo>
                  <a:lnTo>
                    <a:pt x="1965" y="1"/>
                  </a:lnTo>
                  <a:lnTo>
                    <a:pt x="1858" y="417"/>
                  </a:lnTo>
                  <a:cubicBezTo>
                    <a:pt x="1715" y="453"/>
                    <a:pt x="1572" y="489"/>
                    <a:pt x="1441" y="548"/>
                  </a:cubicBezTo>
                  <a:lnTo>
                    <a:pt x="1107" y="263"/>
                  </a:lnTo>
                  <a:lnTo>
                    <a:pt x="738" y="536"/>
                  </a:lnTo>
                  <a:lnTo>
                    <a:pt x="786" y="655"/>
                  </a:lnTo>
                  <a:moveTo>
                    <a:pt x="3322" y="2453"/>
                  </a:moveTo>
                  <a:cubicBezTo>
                    <a:pt x="3298" y="2525"/>
                    <a:pt x="3274" y="2596"/>
                    <a:pt x="3251" y="2668"/>
                  </a:cubicBezTo>
                  <a:moveTo>
                    <a:pt x="3155" y="2834"/>
                  </a:moveTo>
                  <a:cubicBezTo>
                    <a:pt x="2822" y="3370"/>
                    <a:pt x="2108" y="3525"/>
                    <a:pt x="1584" y="3180"/>
                  </a:cubicBezTo>
                  <a:cubicBezTo>
                    <a:pt x="1048" y="2846"/>
                    <a:pt x="893" y="2132"/>
                    <a:pt x="1227" y="1608"/>
                  </a:cubicBezTo>
                  <a:cubicBezTo>
                    <a:pt x="1572" y="1072"/>
                    <a:pt x="2274" y="917"/>
                    <a:pt x="2810" y="1251"/>
                  </a:cubicBezTo>
                  <a:cubicBezTo>
                    <a:pt x="3143" y="1465"/>
                    <a:pt x="3334" y="1822"/>
                    <a:pt x="3334" y="2215"/>
                  </a:cubicBezTo>
                  <a:lnTo>
                    <a:pt x="3334" y="2299"/>
                  </a:ln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6166414" y="2812826"/>
              <a:ext cx="580383" cy="582922"/>
            </a:xfrm>
            <a:custGeom>
              <a:avLst/>
              <a:gdLst/>
              <a:ahLst/>
              <a:cxnLst/>
              <a:rect l="l" t="t" r="r" b="b"/>
              <a:pathLst>
                <a:path w="8228" h="8264" fill="none" extrusionOk="0">
                  <a:moveTo>
                    <a:pt x="1477" y="6287"/>
                  </a:moveTo>
                  <a:lnTo>
                    <a:pt x="1132" y="7001"/>
                  </a:lnTo>
                  <a:lnTo>
                    <a:pt x="1786" y="7549"/>
                  </a:lnTo>
                  <a:lnTo>
                    <a:pt x="2417" y="7097"/>
                  </a:lnTo>
                  <a:cubicBezTo>
                    <a:pt x="2667" y="7239"/>
                    <a:pt x="2917" y="7347"/>
                    <a:pt x="3191" y="7418"/>
                  </a:cubicBezTo>
                  <a:lnTo>
                    <a:pt x="3310" y="8192"/>
                  </a:lnTo>
                  <a:lnTo>
                    <a:pt x="4168" y="8263"/>
                  </a:lnTo>
                  <a:lnTo>
                    <a:pt x="4430" y="7537"/>
                  </a:lnTo>
                  <a:cubicBezTo>
                    <a:pt x="4715" y="7513"/>
                    <a:pt x="4989" y="7454"/>
                    <a:pt x="5251" y="7359"/>
                  </a:cubicBezTo>
                  <a:lnTo>
                    <a:pt x="5787" y="7906"/>
                  </a:lnTo>
                  <a:lnTo>
                    <a:pt x="6537" y="7478"/>
                  </a:lnTo>
                  <a:lnTo>
                    <a:pt x="6323" y="6739"/>
                  </a:lnTo>
                  <a:cubicBezTo>
                    <a:pt x="6537" y="6549"/>
                    <a:pt x="6727" y="6346"/>
                    <a:pt x="6894" y="6108"/>
                  </a:cubicBezTo>
                  <a:lnTo>
                    <a:pt x="7656" y="6251"/>
                  </a:lnTo>
                  <a:lnTo>
                    <a:pt x="8013" y="5465"/>
                  </a:lnTo>
                  <a:lnTo>
                    <a:pt x="7418" y="4977"/>
                  </a:lnTo>
                  <a:cubicBezTo>
                    <a:pt x="7489" y="4703"/>
                    <a:pt x="7525" y="4430"/>
                    <a:pt x="7525" y="4144"/>
                  </a:cubicBezTo>
                  <a:lnTo>
                    <a:pt x="8228" y="3822"/>
                  </a:lnTo>
                  <a:lnTo>
                    <a:pt x="8085" y="2977"/>
                  </a:lnTo>
                  <a:lnTo>
                    <a:pt x="7299" y="2917"/>
                  </a:lnTo>
                  <a:cubicBezTo>
                    <a:pt x="7204" y="2656"/>
                    <a:pt x="7073" y="2417"/>
                    <a:pt x="6918" y="2179"/>
                  </a:cubicBezTo>
                  <a:lnTo>
                    <a:pt x="7311" y="1513"/>
                  </a:lnTo>
                  <a:lnTo>
                    <a:pt x="6704" y="905"/>
                  </a:lnTo>
                  <a:lnTo>
                    <a:pt x="6025" y="1310"/>
                  </a:lnTo>
                  <a:cubicBezTo>
                    <a:pt x="5632" y="1036"/>
                    <a:pt x="5192" y="858"/>
                    <a:pt x="4727" y="774"/>
                  </a:cubicBezTo>
                  <a:lnTo>
                    <a:pt x="4525" y="0"/>
                  </a:lnTo>
                  <a:lnTo>
                    <a:pt x="3668" y="0"/>
                  </a:lnTo>
                  <a:lnTo>
                    <a:pt x="3477" y="774"/>
                  </a:lnTo>
                  <a:cubicBezTo>
                    <a:pt x="3203" y="834"/>
                    <a:pt x="2953" y="917"/>
                    <a:pt x="2703" y="1024"/>
                  </a:cubicBezTo>
                  <a:lnTo>
                    <a:pt x="2084" y="489"/>
                  </a:lnTo>
                  <a:lnTo>
                    <a:pt x="1382" y="989"/>
                  </a:lnTo>
                  <a:lnTo>
                    <a:pt x="1679" y="1739"/>
                  </a:lnTo>
                  <a:cubicBezTo>
                    <a:pt x="1489" y="1941"/>
                    <a:pt x="1322" y="2155"/>
                    <a:pt x="1179" y="2382"/>
                  </a:cubicBezTo>
                  <a:lnTo>
                    <a:pt x="370" y="2298"/>
                  </a:lnTo>
                  <a:lnTo>
                    <a:pt x="84" y="3108"/>
                  </a:lnTo>
                  <a:lnTo>
                    <a:pt x="751" y="3560"/>
                  </a:lnTo>
                  <a:cubicBezTo>
                    <a:pt x="715" y="3751"/>
                    <a:pt x="703" y="3941"/>
                    <a:pt x="703" y="4132"/>
                  </a:cubicBezTo>
                  <a:cubicBezTo>
                    <a:pt x="703" y="4215"/>
                    <a:pt x="703" y="4287"/>
                    <a:pt x="715" y="4370"/>
                  </a:cubicBezTo>
                  <a:lnTo>
                    <a:pt x="0" y="4763"/>
                  </a:lnTo>
                  <a:lnTo>
                    <a:pt x="227" y="5596"/>
                  </a:lnTo>
                  <a:lnTo>
                    <a:pt x="1024" y="5584"/>
                  </a:lnTo>
                  <a:cubicBezTo>
                    <a:pt x="1108" y="5775"/>
                    <a:pt x="1215" y="5954"/>
                    <a:pt x="1334" y="6120"/>
                  </a:cubicBezTo>
                  <a:moveTo>
                    <a:pt x="3394" y="2120"/>
                  </a:moveTo>
                  <a:cubicBezTo>
                    <a:pt x="3489" y="2084"/>
                    <a:pt x="3584" y="2060"/>
                    <a:pt x="3679" y="2036"/>
                  </a:cubicBezTo>
                  <a:moveTo>
                    <a:pt x="4203" y="1989"/>
                  </a:moveTo>
                  <a:cubicBezTo>
                    <a:pt x="5382" y="2048"/>
                    <a:pt x="6299" y="3048"/>
                    <a:pt x="6251" y="4227"/>
                  </a:cubicBezTo>
                  <a:cubicBezTo>
                    <a:pt x="6192" y="5418"/>
                    <a:pt x="5192" y="6323"/>
                    <a:pt x="4013" y="6275"/>
                  </a:cubicBezTo>
                  <a:cubicBezTo>
                    <a:pt x="2822" y="6216"/>
                    <a:pt x="1917" y="5215"/>
                    <a:pt x="1965" y="4037"/>
                  </a:cubicBezTo>
                  <a:cubicBezTo>
                    <a:pt x="2001" y="3227"/>
                    <a:pt x="2501" y="2501"/>
                    <a:pt x="3239" y="2179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6986074" y="3053856"/>
              <a:ext cx="59745" cy="39572"/>
            </a:xfrm>
            <a:custGeom>
              <a:avLst/>
              <a:gdLst/>
              <a:ahLst/>
              <a:cxnLst/>
              <a:rect l="l" t="t" r="r" b="b"/>
              <a:pathLst>
                <a:path w="847" h="561" fill="none" extrusionOk="0">
                  <a:moveTo>
                    <a:pt x="846" y="560"/>
                  </a:moveTo>
                  <a:lnTo>
                    <a:pt x="1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7134770" y="2963144"/>
              <a:ext cx="16012" cy="13543"/>
            </a:xfrm>
            <a:custGeom>
              <a:avLst/>
              <a:gdLst/>
              <a:ahLst/>
              <a:cxnLst/>
              <a:rect l="l" t="t" r="r" b="b"/>
              <a:pathLst>
                <a:path w="227" h="192" fill="none" extrusionOk="0">
                  <a:moveTo>
                    <a:pt x="227" y="19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6850922" y="3287339"/>
              <a:ext cx="124358" cy="31107"/>
            </a:xfrm>
            <a:custGeom>
              <a:avLst/>
              <a:gdLst/>
              <a:ahLst/>
              <a:cxnLst/>
              <a:rect l="l" t="t" r="r" b="b"/>
              <a:pathLst>
                <a:path w="1763" h="441" fill="none" extrusionOk="0">
                  <a:moveTo>
                    <a:pt x="1762" y="441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7018875" y="2905232"/>
              <a:ext cx="987666" cy="1165703"/>
            </a:xfrm>
            <a:custGeom>
              <a:avLst/>
              <a:gdLst/>
              <a:ahLst/>
              <a:cxnLst/>
              <a:rect l="l" t="t" r="r" b="b"/>
              <a:pathLst>
                <a:path w="14002" h="16526" fill="none" extrusionOk="0">
                  <a:moveTo>
                    <a:pt x="6692" y="0"/>
                  </a:moveTo>
                  <a:lnTo>
                    <a:pt x="6620" y="0"/>
                  </a:lnTo>
                  <a:cubicBezTo>
                    <a:pt x="2846" y="72"/>
                    <a:pt x="0" y="2965"/>
                    <a:pt x="0" y="6513"/>
                  </a:cubicBezTo>
                  <a:cubicBezTo>
                    <a:pt x="0" y="7573"/>
                    <a:pt x="262" y="8620"/>
                    <a:pt x="750" y="9561"/>
                  </a:cubicBezTo>
                  <a:cubicBezTo>
                    <a:pt x="965" y="10049"/>
                    <a:pt x="1465" y="11263"/>
                    <a:pt x="1965" y="12835"/>
                  </a:cubicBezTo>
                  <a:cubicBezTo>
                    <a:pt x="2429" y="14276"/>
                    <a:pt x="2667" y="15728"/>
                    <a:pt x="2667" y="15954"/>
                  </a:cubicBezTo>
                  <a:lnTo>
                    <a:pt x="2667" y="16026"/>
                  </a:lnTo>
                  <a:cubicBezTo>
                    <a:pt x="2667" y="16288"/>
                    <a:pt x="2870" y="16514"/>
                    <a:pt x="3144" y="16526"/>
                  </a:cubicBezTo>
                  <a:lnTo>
                    <a:pt x="3155" y="16526"/>
                  </a:lnTo>
                  <a:lnTo>
                    <a:pt x="9918" y="16526"/>
                  </a:lnTo>
                  <a:cubicBezTo>
                    <a:pt x="10192" y="16526"/>
                    <a:pt x="10406" y="16312"/>
                    <a:pt x="10406" y="16038"/>
                  </a:cubicBezTo>
                  <a:lnTo>
                    <a:pt x="10406" y="16026"/>
                  </a:lnTo>
                  <a:lnTo>
                    <a:pt x="10406" y="15954"/>
                  </a:lnTo>
                  <a:cubicBezTo>
                    <a:pt x="10406" y="15728"/>
                    <a:pt x="10644" y="14276"/>
                    <a:pt x="11109" y="12835"/>
                  </a:cubicBezTo>
                  <a:cubicBezTo>
                    <a:pt x="11609" y="11263"/>
                    <a:pt x="12109" y="10049"/>
                    <a:pt x="12323" y="9561"/>
                  </a:cubicBezTo>
                  <a:cubicBezTo>
                    <a:pt x="14002" y="6382"/>
                    <a:pt x="12788" y="2441"/>
                    <a:pt x="9609" y="762"/>
                  </a:cubicBezTo>
                  <a:cubicBezTo>
                    <a:pt x="8704" y="286"/>
                    <a:pt x="7716" y="24"/>
                    <a:pt x="6703" y="0"/>
                  </a:cubicBezTo>
                  <a:lnTo>
                    <a:pt x="6692" y="0"/>
                  </a:lnTo>
                  <a:close/>
                </a:path>
              </a:pathLst>
            </a:custGeom>
            <a:noFill/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7610977" y="2963990"/>
              <a:ext cx="41194" cy="15166"/>
            </a:xfrm>
            <a:custGeom>
              <a:avLst/>
              <a:gdLst/>
              <a:ahLst/>
              <a:cxnLst/>
              <a:rect l="l" t="t" r="r" b="b"/>
              <a:pathLst>
                <a:path w="584" h="215" fill="none" extrusionOk="0">
                  <a:moveTo>
                    <a:pt x="584" y="215"/>
                  </a:moveTo>
                  <a:cubicBezTo>
                    <a:pt x="393" y="132"/>
                    <a:pt x="203" y="60"/>
                    <a:pt x="0" y="1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7684831" y="2995944"/>
              <a:ext cx="120196" cy="99952"/>
            </a:xfrm>
            <a:custGeom>
              <a:avLst/>
              <a:gdLst/>
              <a:ahLst/>
              <a:cxnLst/>
              <a:rect l="l" t="t" r="r" b="b"/>
              <a:pathLst>
                <a:path w="1704" h="1417" fill="none" extrusionOk="0">
                  <a:moveTo>
                    <a:pt x="1704" y="1417"/>
                  </a:moveTo>
                  <a:cubicBezTo>
                    <a:pt x="1704" y="1417"/>
                    <a:pt x="1168" y="572"/>
                    <a:pt x="1" y="0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7348079" y="3511581"/>
              <a:ext cx="276366" cy="556047"/>
            </a:xfrm>
            <a:custGeom>
              <a:avLst/>
              <a:gdLst/>
              <a:ahLst/>
              <a:cxnLst/>
              <a:rect l="l" t="t" r="r" b="b"/>
              <a:pathLst>
                <a:path w="3918" h="7883" fill="none" extrusionOk="0">
                  <a:moveTo>
                    <a:pt x="1441" y="4977"/>
                  </a:moveTo>
                  <a:lnTo>
                    <a:pt x="1441" y="1632"/>
                  </a:lnTo>
                  <a:cubicBezTo>
                    <a:pt x="1441" y="1632"/>
                    <a:pt x="1703" y="0"/>
                    <a:pt x="846" y="0"/>
                  </a:cubicBezTo>
                  <a:cubicBezTo>
                    <a:pt x="1" y="0"/>
                    <a:pt x="72" y="846"/>
                    <a:pt x="1048" y="1763"/>
                  </a:cubicBezTo>
                  <a:cubicBezTo>
                    <a:pt x="2025" y="2679"/>
                    <a:pt x="3525" y="1834"/>
                    <a:pt x="3715" y="1108"/>
                  </a:cubicBezTo>
                  <a:cubicBezTo>
                    <a:pt x="3918" y="393"/>
                    <a:pt x="3394" y="72"/>
                    <a:pt x="3060" y="655"/>
                  </a:cubicBezTo>
                  <a:cubicBezTo>
                    <a:pt x="2739" y="1239"/>
                    <a:pt x="3060" y="7882"/>
                    <a:pt x="3060" y="7882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7322050" y="2785951"/>
              <a:ext cx="25252" cy="80695"/>
            </a:xfrm>
            <a:custGeom>
              <a:avLst/>
              <a:gdLst/>
              <a:ahLst/>
              <a:cxnLst/>
              <a:rect l="l" t="t" r="r" b="b"/>
              <a:pathLst>
                <a:path w="358" h="1144" fill="none" extrusionOk="0">
                  <a:moveTo>
                    <a:pt x="0" y="0"/>
                  </a:moveTo>
                  <a:lnTo>
                    <a:pt x="358" y="1143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7861248" y="2960604"/>
              <a:ext cx="83164" cy="65600"/>
            </a:xfrm>
            <a:custGeom>
              <a:avLst/>
              <a:gdLst/>
              <a:ahLst/>
              <a:cxnLst/>
              <a:rect l="l" t="t" r="r" b="b"/>
              <a:pathLst>
                <a:path w="1179" h="930" fill="none" extrusionOk="0">
                  <a:moveTo>
                    <a:pt x="1179" y="1"/>
                  </a:moveTo>
                  <a:lnTo>
                    <a:pt x="0" y="93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7602583" y="2727968"/>
              <a:ext cx="31953" cy="138677"/>
            </a:xfrm>
            <a:custGeom>
              <a:avLst/>
              <a:gdLst/>
              <a:ahLst/>
              <a:cxnLst/>
              <a:rect l="l" t="t" r="r" b="b"/>
              <a:pathLst>
                <a:path w="453" h="1966" fill="none" extrusionOk="0">
                  <a:moveTo>
                    <a:pt x="453" y="1"/>
                  </a:moveTo>
                  <a:lnTo>
                    <a:pt x="0" y="1965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7216242" y="4105375"/>
              <a:ext cx="527479" cy="29414"/>
            </a:xfrm>
            <a:custGeom>
              <a:avLst/>
              <a:gdLst/>
              <a:ahLst/>
              <a:cxnLst/>
              <a:rect l="l" t="t" r="r" b="b"/>
              <a:pathLst>
                <a:path w="7478" h="41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50"/>
                  </a:lnTo>
                  <a:cubicBezTo>
                    <a:pt x="0" y="334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34"/>
                    <a:pt x="7477" y="250"/>
                  </a:cubicBezTo>
                  <a:lnTo>
                    <a:pt x="7477" y="167"/>
                  </a:lnTo>
                  <a:cubicBezTo>
                    <a:pt x="7477" y="72"/>
                    <a:pt x="7406" y="0"/>
                    <a:pt x="7311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7216242" y="417083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251"/>
                  </a:lnTo>
                  <a:cubicBezTo>
                    <a:pt x="0" y="346"/>
                    <a:pt x="72" y="418"/>
                    <a:pt x="167" y="418"/>
                  </a:cubicBezTo>
                  <a:lnTo>
                    <a:pt x="7311" y="418"/>
                  </a:lnTo>
                  <a:cubicBezTo>
                    <a:pt x="7406" y="418"/>
                    <a:pt x="7477" y="346"/>
                    <a:pt x="7477" y="251"/>
                  </a:cubicBezTo>
                  <a:lnTo>
                    <a:pt x="7477" y="168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7216242" y="423636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51"/>
                  </a:lnTo>
                  <a:cubicBezTo>
                    <a:pt x="0" y="346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46"/>
                    <a:pt x="7477" y="251"/>
                  </a:cubicBezTo>
                  <a:lnTo>
                    <a:pt x="7477" y="167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7237192" y="4301049"/>
              <a:ext cx="487203" cy="131059"/>
            </a:xfrm>
            <a:custGeom>
              <a:avLst/>
              <a:gdLst/>
              <a:ahLst/>
              <a:cxnLst/>
              <a:rect l="l" t="t" r="r" b="b"/>
              <a:pathLst>
                <a:path w="6907" h="1858" extrusionOk="0">
                  <a:moveTo>
                    <a:pt x="1" y="0"/>
                  </a:moveTo>
                  <a:lnTo>
                    <a:pt x="1049" y="1453"/>
                  </a:lnTo>
                  <a:cubicBezTo>
                    <a:pt x="1239" y="1703"/>
                    <a:pt x="1525" y="1858"/>
                    <a:pt x="1846" y="1858"/>
                  </a:cubicBezTo>
                  <a:lnTo>
                    <a:pt x="5073" y="1858"/>
                  </a:lnTo>
                  <a:cubicBezTo>
                    <a:pt x="5383" y="1858"/>
                    <a:pt x="5680" y="1703"/>
                    <a:pt x="5859" y="14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7899833" y="3151129"/>
              <a:ext cx="472107" cy="404885"/>
            </a:xfrm>
            <a:custGeom>
              <a:avLst/>
              <a:gdLst/>
              <a:ahLst/>
              <a:cxnLst/>
              <a:rect l="l" t="t" r="r" b="b"/>
              <a:pathLst>
                <a:path w="6693" h="5740" extrusionOk="0">
                  <a:moveTo>
                    <a:pt x="4841" y="1"/>
                  </a:moveTo>
                  <a:cubicBezTo>
                    <a:pt x="3809" y="1"/>
                    <a:pt x="2144" y="729"/>
                    <a:pt x="2144" y="729"/>
                  </a:cubicBezTo>
                  <a:cubicBezTo>
                    <a:pt x="2144" y="729"/>
                    <a:pt x="1477" y="1455"/>
                    <a:pt x="930" y="1824"/>
                  </a:cubicBezTo>
                  <a:cubicBezTo>
                    <a:pt x="382" y="2182"/>
                    <a:pt x="1" y="2670"/>
                    <a:pt x="501" y="2908"/>
                  </a:cubicBezTo>
                  <a:cubicBezTo>
                    <a:pt x="583" y="2949"/>
                    <a:pt x="674" y="2964"/>
                    <a:pt x="762" y="2964"/>
                  </a:cubicBezTo>
                  <a:cubicBezTo>
                    <a:pt x="882" y="2964"/>
                    <a:pt x="999" y="2936"/>
                    <a:pt x="1087" y="2908"/>
                  </a:cubicBezTo>
                  <a:lnTo>
                    <a:pt x="1087" y="2908"/>
                  </a:lnTo>
                  <a:cubicBezTo>
                    <a:pt x="882" y="3004"/>
                    <a:pt x="532" y="3224"/>
                    <a:pt x="441" y="3646"/>
                  </a:cubicBezTo>
                  <a:cubicBezTo>
                    <a:pt x="376" y="3979"/>
                    <a:pt x="748" y="4054"/>
                    <a:pt x="1097" y="4054"/>
                  </a:cubicBezTo>
                  <a:cubicBezTo>
                    <a:pt x="1384" y="4054"/>
                    <a:pt x="1656" y="4003"/>
                    <a:pt x="1656" y="4003"/>
                  </a:cubicBezTo>
                  <a:lnTo>
                    <a:pt x="1656" y="4003"/>
                  </a:lnTo>
                  <a:cubicBezTo>
                    <a:pt x="1656" y="4003"/>
                    <a:pt x="680" y="4670"/>
                    <a:pt x="989" y="4908"/>
                  </a:cubicBezTo>
                  <a:cubicBezTo>
                    <a:pt x="1107" y="5007"/>
                    <a:pt x="1274" y="5037"/>
                    <a:pt x="1450" y="5037"/>
                  </a:cubicBezTo>
                  <a:cubicBezTo>
                    <a:pt x="1719" y="5037"/>
                    <a:pt x="2012" y="4968"/>
                    <a:pt x="2192" y="4968"/>
                  </a:cubicBezTo>
                  <a:cubicBezTo>
                    <a:pt x="2501" y="4968"/>
                    <a:pt x="4013" y="4003"/>
                    <a:pt x="4382" y="4003"/>
                  </a:cubicBezTo>
                  <a:cubicBezTo>
                    <a:pt x="4752" y="4003"/>
                    <a:pt x="5478" y="4789"/>
                    <a:pt x="5478" y="5396"/>
                  </a:cubicBezTo>
                  <a:cubicBezTo>
                    <a:pt x="5478" y="5608"/>
                    <a:pt x="5596" y="5739"/>
                    <a:pt x="5754" y="5739"/>
                  </a:cubicBezTo>
                  <a:cubicBezTo>
                    <a:pt x="6049" y="5739"/>
                    <a:pt x="6484" y="5286"/>
                    <a:pt x="6561" y="4063"/>
                  </a:cubicBezTo>
                  <a:cubicBezTo>
                    <a:pt x="6692" y="2182"/>
                    <a:pt x="6204" y="610"/>
                    <a:pt x="5406" y="122"/>
                  </a:cubicBezTo>
                  <a:cubicBezTo>
                    <a:pt x="5265" y="36"/>
                    <a:pt x="5068" y="1"/>
                    <a:pt x="484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8024969" y="3268011"/>
              <a:ext cx="299925" cy="88242"/>
            </a:xfrm>
            <a:custGeom>
              <a:avLst/>
              <a:gdLst/>
              <a:ahLst/>
              <a:cxnLst/>
              <a:rect l="l" t="t" r="r" b="b"/>
              <a:pathLst>
                <a:path w="4252" h="1251" fill="none" extrusionOk="0">
                  <a:moveTo>
                    <a:pt x="1" y="1132"/>
                  </a:moveTo>
                  <a:lnTo>
                    <a:pt x="2418" y="227"/>
                  </a:lnTo>
                  <a:cubicBezTo>
                    <a:pt x="2418" y="227"/>
                    <a:pt x="3489" y="1"/>
                    <a:pt x="4251" y="125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8055230" y="3369658"/>
              <a:ext cx="265433" cy="80695"/>
            </a:xfrm>
            <a:custGeom>
              <a:avLst/>
              <a:gdLst/>
              <a:ahLst/>
              <a:cxnLst/>
              <a:rect l="l" t="t" r="r" b="b"/>
              <a:pathLst>
                <a:path w="3763" h="1144" fill="none" extrusionOk="0">
                  <a:moveTo>
                    <a:pt x="1" y="417"/>
                  </a:moveTo>
                  <a:lnTo>
                    <a:pt x="2179" y="60"/>
                  </a:lnTo>
                  <a:cubicBezTo>
                    <a:pt x="2179" y="60"/>
                    <a:pt x="3156" y="0"/>
                    <a:pt x="3763" y="114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7977990" y="3095545"/>
              <a:ext cx="692890" cy="1098904"/>
            </a:xfrm>
            <a:custGeom>
              <a:avLst/>
              <a:gdLst/>
              <a:ahLst/>
              <a:cxnLst/>
              <a:rect l="l" t="t" r="r" b="b"/>
              <a:pathLst>
                <a:path w="9823" h="15579" extrusionOk="0">
                  <a:moveTo>
                    <a:pt x="4317" y="0"/>
                  </a:moveTo>
                  <a:cubicBezTo>
                    <a:pt x="4282" y="0"/>
                    <a:pt x="4248" y="2"/>
                    <a:pt x="4215" y="5"/>
                  </a:cubicBezTo>
                  <a:cubicBezTo>
                    <a:pt x="3596" y="64"/>
                    <a:pt x="1941" y="243"/>
                    <a:pt x="1274" y="731"/>
                  </a:cubicBezTo>
                  <a:cubicBezTo>
                    <a:pt x="607" y="1219"/>
                    <a:pt x="0" y="1815"/>
                    <a:pt x="607" y="2005"/>
                  </a:cubicBezTo>
                  <a:cubicBezTo>
                    <a:pt x="712" y="2036"/>
                    <a:pt x="823" y="2049"/>
                    <a:pt x="940" y="2049"/>
                  </a:cubicBezTo>
                  <a:cubicBezTo>
                    <a:pt x="1652" y="2049"/>
                    <a:pt x="2556" y="1554"/>
                    <a:pt x="3277" y="1554"/>
                  </a:cubicBezTo>
                  <a:cubicBezTo>
                    <a:pt x="3579" y="1554"/>
                    <a:pt x="3849" y="1641"/>
                    <a:pt x="4060" y="1886"/>
                  </a:cubicBezTo>
                  <a:cubicBezTo>
                    <a:pt x="4417" y="2315"/>
                    <a:pt x="4846" y="4184"/>
                    <a:pt x="4906" y="4422"/>
                  </a:cubicBezTo>
                  <a:cubicBezTo>
                    <a:pt x="4906" y="4422"/>
                    <a:pt x="4608" y="5577"/>
                    <a:pt x="3763" y="5756"/>
                  </a:cubicBezTo>
                  <a:lnTo>
                    <a:pt x="2120" y="6125"/>
                  </a:lnTo>
                  <a:lnTo>
                    <a:pt x="3096" y="10006"/>
                  </a:lnTo>
                  <a:cubicBezTo>
                    <a:pt x="3096" y="10006"/>
                    <a:pt x="3941" y="11697"/>
                    <a:pt x="4179" y="12423"/>
                  </a:cubicBezTo>
                  <a:cubicBezTo>
                    <a:pt x="4429" y="13149"/>
                    <a:pt x="6906" y="15578"/>
                    <a:pt x="6906" y="15578"/>
                  </a:cubicBezTo>
                  <a:lnTo>
                    <a:pt x="9823" y="12792"/>
                  </a:lnTo>
                  <a:cubicBezTo>
                    <a:pt x="9823" y="12792"/>
                    <a:pt x="8489" y="11209"/>
                    <a:pt x="8430" y="10851"/>
                  </a:cubicBezTo>
                  <a:cubicBezTo>
                    <a:pt x="8370" y="10482"/>
                    <a:pt x="8120" y="6244"/>
                    <a:pt x="8120" y="5637"/>
                  </a:cubicBezTo>
                  <a:cubicBezTo>
                    <a:pt x="8120" y="5029"/>
                    <a:pt x="6906" y="3577"/>
                    <a:pt x="6906" y="3577"/>
                  </a:cubicBezTo>
                  <a:cubicBezTo>
                    <a:pt x="6906" y="3577"/>
                    <a:pt x="6418" y="2862"/>
                    <a:pt x="6168" y="1648"/>
                  </a:cubicBezTo>
                  <a:cubicBezTo>
                    <a:pt x="5942" y="499"/>
                    <a:pt x="4939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7977990" y="3091665"/>
              <a:ext cx="692890" cy="1102783"/>
            </a:xfrm>
            <a:custGeom>
              <a:avLst/>
              <a:gdLst/>
              <a:ahLst/>
              <a:cxnLst/>
              <a:rect l="l" t="t" r="r" b="b"/>
              <a:pathLst>
                <a:path w="9823" h="15634" fill="none" extrusionOk="0">
                  <a:moveTo>
                    <a:pt x="3763" y="5811"/>
                  </a:moveTo>
                  <a:lnTo>
                    <a:pt x="2120" y="6180"/>
                  </a:lnTo>
                  <a:lnTo>
                    <a:pt x="3096" y="10061"/>
                  </a:lnTo>
                  <a:cubicBezTo>
                    <a:pt x="3096" y="10061"/>
                    <a:pt x="3941" y="11752"/>
                    <a:pt x="4179" y="12478"/>
                  </a:cubicBezTo>
                  <a:cubicBezTo>
                    <a:pt x="4429" y="13204"/>
                    <a:pt x="6906" y="15633"/>
                    <a:pt x="6906" y="15633"/>
                  </a:cubicBezTo>
                  <a:lnTo>
                    <a:pt x="9823" y="12847"/>
                  </a:lnTo>
                  <a:cubicBezTo>
                    <a:pt x="9823" y="12847"/>
                    <a:pt x="8489" y="11264"/>
                    <a:pt x="8430" y="10906"/>
                  </a:cubicBezTo>
                  <a:cubicBezTo>
                    <a:pt x="8370" y="10537"/>
                    <a:pt x="8120" y="6299"/>
                    <a:pt x="8120" y="5692"/>
                  </a:cubicBezTo>
                  <a:cubicBezTo>
                    <a:pt x="8120" y="5084"/>
                    <a:pt x="6906" y="3632"/>
                    <a:pt x="6906" y="3632"/>
                  </a:cubicBezTo>
                  <a:cubicBezTo>
                    <a:pt x="6906" y="3632"/>
                    <a:pt x="6418" y="2917"/>
                    <a:pt x="6168" y="1703"/>
                  </a:cubicBezTo>
                  <a:cubicBezTo>
                    <a:pt x="5930" y="488"/>
                    <a:pt x="4822" y="0"/>
                    <a:pt x="4215" y="60"/>
                  </a:cubicBezTo>
                  <a:cubicBezTo>
                    <a:pt x="3596" y="119"/>
                    <a:pt x="1941" y="298"/>
                    <a:pt x="1274" y="786"/>
                  </a:cubicBezTo>
                  <a:cubicBezTo>
                    <a:pt x="607" y="1274"/>
                    <a:pt x="0" y="1870"/>
                    <a:pt x="607" y="2060"/>
                  </a:cubicBezTo>
                  <a:cubicBezTo>
                    <a:pt x="1619" y="2358"/>
                    <a:pt x="3263" y="1012"/>
                    <a:pt x="4060" y="1941"/>
                  </a:cubicBezTo>
                  <a:cubicBezTo>
                    <a:pt x="4417" y="2370"/>
                    <a:pt x="4846" y="4239"/>
                    <a:pt x="4906" y="4477"/>
                  </a:cubicBezTo>
                  <a:cubicBezTo>
                    <a:pt x="4906" y="4477"/>
                    <a:pt x="4608" y="5632"/>
                    <a:pt x="3763" y="5811"/>
                  </a:cubicBezTo>
                  <a:lnTo>
                    <a:pt x="3763" y="581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7809191" y="3101893"/>
              <a:ext cx="35339" cy="28215"/>
            </a:xfrm>
            <a:custGeom>
              <a:avLst/>
              <a:gdLst/>
              <a:ahLst/>
              <a:cxnLst/>
              <a:rect l="l" t="t" r="r" b="b"/>
              <a:pathLst>
                <a:path w="501" h="400" extrusionOk="0">
                  <a:moveTo>
                    <a:pt x="127" y="0"/>
                  </a:moveTo>
                  <a:cubicBezTo>
                    <a:pt x="97" y="0"/>
                    <a:pt x="68" y="13"/>
                    <a:pt x="48" y="34"/>
                  </a:cubicBezTo>
                  <a:cubicBezTo>
                    <a:pt x="48" y="46"/>
                    <a:pt x="48" y="46"/>
                    <a:pt x="36" y="46"/>
                  </a:cubicBezTo>
                  <a:cubicBezTo>
                    <a:pt x="0" y="105"/>
                    <a:pt x="12" y="165"/>
                    <a:pt x="71" y="201"/>
                  </a:cubicBezTo>
                  <a:lnTo>
                    <a:pt x="310" y="379"/>
                  </a:lnTo>
                  <a:cubicBezTo>
                    <a:pt x="332" y="393"/>
                    <a:pt x="356" y="399"/>
                    <a:pt x="379" y="399"/>
                  </a:cubicBezTo>
                  <a:cubicBezTo>
                    <a:pt x="418" y="399"/>
                    <a:pt x="454" y="381"/>
                    <a:pt x="476" y="343"/>
                  </a:cubicBezTo>
                  <a:cubicBezTo>
                    <a:pt x="500" y="296"/>
                    <a:pt x="488" y="224"/>
                    <a:pt x="441" y="189"/>
                  </a:cubicBezTo>
                  <a:lnTo>
                    <a:pt x="191" y="22"/>
                  </a:lnTo>
                  <a:cubicBezTo>
                    <a:pt x="171" y="7"/>
                    <a:pt x="14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7825132" y="3112756"/>
              <a:ext cx="647534" cy="462726"/>
            </a:xfrm>
            <a:custGeom>
              <a:avLst/>
              <a:gdLst/>
              <a:ahLst/>
              <a:cxnLst/>
              <a:rect l="l" t="t" r="r" b="b"/>
              <a:pathLst>
                <a:path w="9180" h="6560" extrusionOk="0">
                  <a:moveTo>
                    <a:pt x="291" y="1"/>
                  </a:moveTo>
                  <a:cubicBezTo>
                    <a:pt x="222" y="1"/>
                    <a:pt x="155" y="28"/>
                    <a:pt x="107" y="82"/>
                  </a:cubicBezTo>
                  <a:cubicBezTo>
                    <a:pt x="96" y="94"/>
                    <a:pt x="96" y="106"/>
                    <a:pt x="84" y="118"/>
                  </a:cubicBezTo>
                  <a:cubicBezTo>
                    <a:pt x="0" y="237"/>
                    <a:pt x="36" y="392"/>
                    <a:pt x="155" y="475"/>
                  </a:cubicBezTo>
                  <a:lnTo>
                    <a:pt x="750" y="999"/>
                  </a:lnTo>
                  <a:lnTo>
                    <a:pt x="8156" y="6452"/>
                  </a:lnTo>
                  <a:cubicBezTo>
                    <a:pt x="8260" y="6525"/>
                    <a:pt x="8378" y="6559"/>
                    <a:pt x="8494" y="6559"/>
                  </a:cubicBezTo>
                  <a:cubicBezTo>
                    <a:pt x="8685" y="6559"/>
                    <a:pt x="8871" y="6467"/>
                    <a:pt x="8989" y="6297"/>
                  </a:cubicBezTo>
                  <a:cubicBezTo>
                    <a:pt x="9180" y="6024"/>
                    <a:pt x="9120" y="5654"/>
                    <a:pt x="8847" y="5464"/>
                  </a:cubicBezTo>
                  <a:lnTo>
                    <a:pt x="1215" y="451"/>
                  </a:lnTo>
                  <a:lnTo>
                    <a:pt x="441" y="47"/>
                  </a:lnTo>
                  <a:cubicBezTo>
                    <a:pt x="395" y="16"/>
                    <a:pt x="342" y="1"/>
                    <a:pt x="29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8250904" y="3395686"/>
              <a:ext cx="221770" cy="179800"/>
            </a:xfrm>
            <a:custGeom>
              <a:avLst/>
              <a:gdLst/>
              <a:ahLst/>
              <a:cxnLst/>
              <a:rect l="l" t="t" r="r" b="b"/>
              <a:pathLst>
                <a:path w="3144" h="2549" extrusionOk="0">
                  <a:moveTo>
                    <a:pt x="608" y="0"/>
                  </a:moveTo>
                  <a:cubicBezTo>
                    <a:pt x="263" y="108"/>
                    <a:pt x="13" y="417"/>
                    <a:pt x="1" y="786"/>
                  </a:cubicBezTo>
                  <a:cubicBezTo>
                    <a:pt x="1" y="822"/>
                    <a:pt x="13" y="858"/>
                    <a:pt x="13" y="893"/>
                  </a:cubicBezTo>
                  <a:lnTo>
                    <a:pt x="2120" y="2441"/>
                  </a:lnTo>
                  <a:cubicBezTo>
                    <a:pt x="2224" y="2514"/>
                    <a:pt x="2342" y="2548"/>
                    <a:pt x="2458" y="2548"/>
                  </a:cubicBezTo>
                  <a:cubicBezTo>
                    <a:pt x="2649" y="2548"/>
                    <a:pt x="2835" y="2456"/>
                    <a:pt x="2953" y="2286"/>
                  </a:cubicBezTo>
                  <a:cubicBezTo>
                    <a:pt x="3144" y="2013"/>
                    <a:pt x="3084" y="1643"/>
                    <a:pt x="2811" y="145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7978836" y="3251929"/>
              <a:ext cx="294847" cy="719976"/>
            </a:xfrm>
            <a:custGeom>
              <a:avLst/>
              <a:gdLst/>
              <a:ahLst/>
              <a:cxnLst/>
              <a:rect l="l" t="t" r="r" b="b"/>
              <a:pathLst>
                <a:path w="4180" h="10207" extrusionOk="0">
                  <a:moveTo>
                    <a:pt x="518" y="1"/>
                  </a:moveTo>
                  <a:cubicBezTo>
                    <a:pt x="220" y="1"/>
                    <a:pt x="0" y="270"/>
                    <a:pt x="0" y="753"/>
                  </a:cubicBezTo>
                  <a:cubicBezTo>
                    <a:pt x="0" y="1669"/>
                    <a:pt x="238" y="2538"/>
                    <a:pt x="595" y="3622"/>
                  </a:cubicBezTo>
                  <a:cubicBezTo>
                    <a:pt x="965" y="4705"/>
                    <a:pt x="1941" y="5789"/>
                    <a:pt x="2298" y="6265"/>
                  </a:cubicBezTo>
                  <a:cubicBezTo>
                    <a:pt x="2655" y="6753"/>
                    <a:pt x="3512" y="9242"/>
                    <a:pt x="4179" y="10206"/>
                  </a:cubicBezTo>
                  <a:lnTo>
                    <a:pt x="4179" y="3539"/>
                  </a:lnTo>
                  <a:cubicBezTo>
                    <a:pt x="4047" y="3564"/>
                    <a:pt x="3923" y="3576"/>
                    <a:pt x="3809" y="3576"/>
                  </a:cubicBezTo>
                  <a:cubicBezTo>
                    <a:pt x="3079" y="3576"/>
                    <a:pt x="2715" y="3122"/>
                    <a:pt x="2715" y="3122"/>
                  </a:cubicBezTo>
                  <a:cubicBezTo>
                    <a:pt x="2715" y="3122"/>
                    <a:pt x="1988" y="1634"/>
                    <a:pt x="1381" y="657"/>
                  </a:cubicBezTo>
                  <a:cubicBezTo>
                    <a:pt x="1098" y="207"/>
                    <a:pt x="778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7978836" y="3230203"/>
              <a:ext cx="294847" cy="741702"/>
            </a:xfrm>
            <a:custGeom>
              <a:avLst/>
              <a:gdLst/>
              <a:ahLst/>
              <a:cxnLst/>
              <a:rect l="l" t="t" r="r" b="b"/>
              <a:pathLst>
                <a:path w="4180" h="10515" fill="none" extrusionOk="0">
                  <a:moveTo>
                    <a:pt x="4179" y="10514"/>
                  </a:moveTo>
                  <a:cubicBezTo>
                    <a:pt x="3512" y="9550"/>
                    <a:pt x="2655" y="7061"/>
                    <a:pt x="2298" y="6573"/>
                  </a:cubicBezTo>
                  <a:cubicBezTo>
                    <a:pt x="1941" y="6097"/>
                    <a:pt x="965" y="5013"/>
                    <a:pt x="595" y="3930"/>
                  </a:cubicBezTo>
                  <a:cubicBezTo>
                    <a:pt x="238" y="2846"/>
                    <a:pt x="0" y="1977"/>
                    <a:pt x="0" y="1061"/>
                  </a:cubicBezTo>
                  <a:cubicBezTo>
                    <a:pt x="0" y="156"/>
                    <a:pt x="774" y="1"/>
                    <a:pt x="1381" y="965"/>
                  </a:cubicBezTo>
                  <a:cubicBezTo>
                    <a:pt x="1988" y="1942"/>
                    <a:pt x="2715" y="3430"/>
                    <a:pt x="2715" y="3430"/>
                  </a:cubicBezTo>
                  <a:cubicBezTo>
                    <a:pt x="2715" y="3430"/>
                    <a:pt x="3203" y="4037"/>
                    <a:pt x="4179" y="384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7965363" y="3261875"/>
              <a:ext cx="80695" cy="90217"/>
            </a:xfrm>
            <a:custGeom>
              <a:avLst/>
              <a:gdLst/>
              <a:ahLst/>
              <a:cxnLst/>
              <a:rect l="l" t="t" r="r" b="b"/>
              <a:pathLst>
                <a:path w="1144" h="1279" extrusionOk="0">
                  <a:moveTo>
                    <a:pt x="579" y="1"/>
                  </a:moveTo>
                  <a:cubicBezTo>
                    <a:pt x="561" y="1"/>
                    <a:pt x="543" y="2"/>
                    <a:pt x="524" y="4"/>
                  </a:cubicBezTo>
                  <a:cubicBezTo>
                    <a:pt x="429" y="16"/>
                    <a:pt x="334" y="64"/>
                    <a:pt x="274" y="135"/>
                  </a:cubicBezTo>
                  <a:cubicBezTo>
                    <a:pt x="1" y="409"/>
                    <a:pt x="310" y="1278"/>
                    <a:pt x="310" y="1278"/>
                  </a:cubicBezTo>
                  <a:cubicBezTo>
                    <a:pt x="429" y="1088"/>
                    <a:pt x="584" y="933"/>
                    <a:pt x="775" y="826"/>
                  </a:cubicBezTo>
                  <a:cubicBezTo>
                    <a:pt x="1108" y="635"/>
                    <a:pt x="1144" y="635"/>
                    <a:pt x="1144" y="635"/>
                  </a:cubicBezTo>
                  <a:lnTo>
                    <a:pt x="941" y="231"/>
                  </a:lnTo>
                  <a:cubicBezTo>
                    <a:pt x="877" y="92"/>
                    <a:pt x="736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8345003" y="3910477"/>
              <a:ext cx="377164" cy="339356"/>
            </a:xfrm>
            <a:custGeom>
              <a:avLst/>
              <a:gdLst/>
              <a:ahLst/>
              <a:cxnLst/>
              <a:rect l="l" t="t" r="r" b="b"/>
              <a:pathLst>
                <a:path w="5347" h="4811" extrusionOk="0">
                  <a:moveTo>
                    <a:pt x="3977" y="1"/>
                  </a:moveTo>
                  <a:cubicBezTo>
                    <a:pt x="3977" y="1"/>
                    <a:pt x="2381" y="477"/>
                    <a:pt x="1548" y="1311"/>
                  </a:cubicBezTo>
                  <a:cubicBezTo>
                    <a:pt x="988" y="1870"/>
                    <a:pt x="476" y="2465"/>
                    <a:pt x="0" y="3085"/>
                  </a:cubicBezTo>
                  <a:lnTo>
                    <a:pt x="1489" y="4811"/>
                  </a:lnTo>
                  <a:cubicBezTo>
                    <a:pt x="1489" y="4811"/>
                    <a:pt x="2739" y="3382"/>
                    <a:pt x="3572" y="2727"/>
                  </a:cubicBezTo>
                  <a:cubicBezTo>
                    <a:pt x="4132" y="2299"/>
                    <a:pt x="4727" y="1894"/>
                    <a:pt x="5346" y="1537"/>
                  </a:cubicBezTo>
                  <a:lnTo>
                    <a:pt x="397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extrusionOk="0">
                  <a:moveTo>
                    <a:pt x="4525" y="1"/>
                  </a:moveTo>
                  <a:cubicBezTo>
                    <a:pt x="4525" y="1"/>
                    <a:pt x="3215" y="239"/>
                    <a:pt x="2203" y="1120"/>
                  </a:cubicBezTo>
                  <a:cubicBezTo>
                    <a:pt x="1191" y="2013"/>
                    <a:pt x="0" y="3799"/>
                    <a:pt x="0" y="3799"/>
                  </a:cubicBezTo>
                  <a:lnTo>
                    <a:pt x="4703" y="11347"/>
                  </a:lnTo>
                  <a:lnTo>
                    <a:pt x="10394" y="5632"/>
                  </a:lnTo>
                  <a:lnTo>
                    <a:pt x="45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fill="none" extrusionOk="0">
                  <a:moveTo>
                    <a:pt x="4703" y="11347"/>
                  </a:moveTo>
                  <a:lnTo>
                    <a:pt x="0" y="3799"/>
                  </a:lnTo>
                  <a:cubicBezTo>
                    <a:pt x="0" y="3799"/>
                    <a:pt x="1191" y="2013"/>
                    <a:pt x="2203" y="1120"/>
                  </a:cubicBezTo>
                  <a:cubicBezTo>
                    <a:pt x="3215" y="239"/>
                    <a:pt x="4525" y="1"/>
                    <a:pt x="4525" y="1"/>
                  </a:cubicBezTo>
                  <a:lnTo>
                    <a:pt x="10394" y="5632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8093039" y="3433495"/>
              <a:ext cx="6772" cy="917"/>
            </a:xfrm>
            <a:custGeom>
              <a:avLst/>
              <a:gdLst/>
              <a:ahLst/>
              <a:cxnLst/>
              <a:rect l="l" t="t" r="r" b="b"/>
              <a:pathLst>
                <a:path w="96" h="13" fill="none" extrusionOk="0">
                  <a:moveTo>
                    <a:pt x="0" y="12"/>
                  </a:moveTo>
                  <a:lnTo>
                    <a:pt x="96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8028355" y="3435964"/>
              <a:ext cx="51281" cy="33717"/>
            </a:xfrm>
            <a:custGeom>
              <a:avLst/>
              <a:gdLst/>
              <a:ahLst/>
              <a:cxnLst/>
              <a:rect l="l" t="t" r="r" b="b"/>
              <a:pathLst>
                <a:path w="727" h="478" fill="none" extrusionOk="0">
                  <a:moveTo>
                    <a:pt x="1" y="477"/>
                  </a:moveTo>
                  <a:cubicBezTo>
                    <a:pt x="1" y="477"/>
                    <a:pt x="60" y="144"/>
                    <a:pt x="727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8043450" y="3452823"/>
              <a:ext cx="36186" cy="23560"/>
            </a:xfrm>
            <a:custGeom>
              <a:avLst/>
              <a:gdLst/>
              <a:ahLst/>
              <a:cxnLst/>
              <a:rect l="l" t="t" r="r" b="b"/>
              <a:pathLst>
                <a:path w="513" h="334" fill="none" extrusionOk="0">
                  <a:moveTo>
                    <a:pt x="513" y="0"/>
                  </a:moveTo>
                  <a:cubicBezTo>
                    <a:pt x="513" y="0"/>
                    <a:pt x="465" y="143"/>
                    <a:pt x="1" y="33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8032587" y="3421715"/>
              <a:ext cx="46202" cy="18551"/>
            </a:xfrm>
            <a:custGeom>
              <a:avLst/>
              <a:gdLst/>
              <a:ahLst/>
              <a:cxnLst/>
              <a:rect l="l" t="t" r="r" b="b"/>
              <a:pathLst>
                <a:path w="655" h="263" fill="none" extrusionOk="0">
                  <a:moveTo>
                    <a:pt x="655" y="0"/>
                  </a:moveTo>
                  <a:cubicBezTo>
                    <a:pt x="417" y="36"/>
                    <a:pt x="191" y="120"/>
                    <a:pt x="0" y="26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6863478" y="2261567"/>
              <a:ext cx="464489" cy="459058"/>
            </a:xfrm>
            <a:custGeom>
              <a:avLst/>
              <a:gdLst/>
              <a:ahLst/>
              <a:cxnLst/>
              <a:rect l="l" t="t" r="r" b="b"/>
              <a:pathLst>
                <a:path w="6585" h="6508" extrusionOk="0">
                  <a:moveTo>
                    <a:pt x="3877" y="1"/>
                  </a:moveTo>
                  <a:cubicBezTo>
                    <a:pt x="3561" y="1"/>
                    <a:pt x="3099" y="144"/>
                    <a:pt x="2501" y="553"/>
                  </a:cubicBezTo>
                  <a:cubicBezTo>
                    <a:pt x="941" y="1600"/>
                    <a:pt x="1" y="2958"/>
                    <a:pt x="96" y="3886"/>
                  </a:cubicBezTo>
                  <a:cubicBezTo>
                    <a:pt x="191" y="4803"/>
                    <a:pt x="2572" y="6089"/>
                    <a:pt x="2572" y="6089"/>
                  </a:cubicBezTo>
                  <a:cubicBezTo>
                    <a:pt x="2572" y="6089"/>
                    <a:pt x="3561" y="6172"/>
                    <a:pt x="4180" y="6375"/>
                  </a:cubicBezTo>
                  <a:cubicBezTo>
                    <a:pt x="4418" y="6457"/>
                    <a:pt x="4656" y="6508"/>
                    <a:pt x="4852" y="6508"/>
                  </a:cubicBezTo>
                  <a:cubicBezTo>
                    <a:pt x="5166" y="6508"/>
                    <a:pt x="5372" y="6378"/>
                    <a:pt x="5299" y="6041"/>
                  </a:cubicBezTo>
                  <a:cubicBezTo>
                    <a:pt x="5262" y="5843"/>
                    <a:pt x="5084" y="5685"/>
                    <a:pt x="4954" y="5593"/>
                  </a:cubicBezTo>
                  <a:lnTo>
                    <a:pt x="4954" y="5593"/>
                  </a:lnTo>
                  <a:cubicBezTo>
                    <a:pt x="5081" y="5660"/>
                    <a:pt x="5283" y="5742"/>
                    <a:pt x="5513" y="5742"/>
                  </a:cubicBezTo>
                  <a:cubicBezTo>
                    <a:pt x="5642" y="5742"/>
                    <a:pt x="5780" y="5716"/>
                    <a:pt x="5918" y="5649"/>
                  </a:cubicBezTo>
                  <a:cubicBezTo>
                    <a:pt x="6466" y="5363"/>
                    <a:pt x="5454" y="4458"/>
                    <a:pt x="5454" y="4458"/>
                  </a:cubicBezTo>
                  <a:lnTo>
                    <a:pt x="5454" y="4458"/>
                  </a:lnTo>
                  <a:cubicBezTo>
                    <a:pt x="5454" y="4458"/>
                    <a:pt x="5930" y="4610"/>
                    <a:pt x="6264" y="4610"/>
                  </a:cubicBezTo>
                  <a:cubicBezTo>
                    <a:pt x="6443" y="4610"/>
                    <a:pt x="6581" y="4567"/>
                    <a:pt x="6585" y="4434"/>
                  </a:cubicBezTo>
                  <a:cubicBezTo>
                    <a:pt x="6585" y="4041"/>
                    <a:pt x="6073" y="3672"/>
                    <a:pt x="5882" y="3434"/>
                  </a:cubicBezTo>
                  <a:cubicBezTo>
                    <a:pt x="5704" y="3196"/>
                    <a:pt x="4001" y="2601"/>
                    <a:pt x="3787" y="2315"/>
                  </a:cubicBezTo>
                  <a:cubicBezTo>
                    <a:pt x="3561" y="2029"/>
                    <a:pt x="3739" y="969"/>
                    <a:pt x="4215" y="588"/>
                  </a:cubicBezTo>
                  <a:cubicBezTo>
                    <a:pt x="4508" y="362"/>
                    <a:pt x="4378" y="1"/>
                    <a:pt x="387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961738" y="2381130"/>
              <a:ext cx="214222" cy="241097"/>
            </a:xfrm>
            <a:custGeom>
              <a:avLst/>
              <a:gdLst/>
              <a:ahLst/>
              <a:cxnLst/>
              <a:rect l="l" t="t" r="r" b="b"/>
              <a:pathLst>
                <a:path w="3037" h="3418" fill="none" extrusionOk="0">
                  <a:moveTo>
                    <a:pt x="3037" y="3418"/>
                  </a:moveTo>
                  <a:lnTo>
                    <a:pt x="834" y="2072"/>
                  </a:lnTo>
                  <a:cubicBezTo>
                    <a:pt x="834" y="2072"/>
                    <a:pt x="1" y="1370"/>
                    <a:pt x="525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7037356" y="2326533"/>
              <a:ext cx="160473" cy="240251"/>
            </a:xfrm>
            <a:custGeom>
              <a:avLst/>
              <a:gdLst/>
              <a:ahLst/>
              <a:cxnLst/>
              <a:rect l="l" t="t" r="r" b="b"/>
              <a:pathLst>
                <a:path w="2275" h="3406" fill="none" extrusionOk="0">
                  <a:moveTo>
                    <a:pt x="2274" y="3406"/>
                  </a:moveTo>
                  <a:lnTo>
                    <a:pt x="643" y="1906"/>
                  </a:lnTo>
                  <a:cubicBezTo>
                    <a:pt x="643" y="1906"/>
                    <a:pt x="0" y="1179"/>
                    <a:pt x="548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6782006" y="1784867"/>
              <a:ext cx="843276" cy="943157"/>
            </a:xfrm>
            <a:custGeom>
              <a:avLst/>
              <a:gdLst/>
              <a:ahLst/>
              <a:cxnLst/>
              <a:rect l="l" t="t" r="r" b="b"/>
              <a:pathLst>
                <a:path w="11955" h="13371" extrusionOk="0">
                  <a:moveTo>
                    <a:pt x="7966" y="0"/>
                  </a:move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323" y="12987"/>
                    <a:pt x="3906" y="13370"/>
                    <a:pt x="4204" y="13370"/>
                  </a:cubicBezTo>
                  <a:cubicBezTo>
                    <a:pt x="4374" y="13370"/>
                    <a:pt x="4452" y="13246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071" y="7820"/>
                    <a:pt x="4553" y="7820"/>
                  </a:cubicBezTo>
                  <a:cubicBezTo>
                    <a:pt x="4844" y="7820"/>
                    <a:pt x="5155" y="7886"/>
                    <a:pt x="5406" y="8096"/>
                  </a:cubicBez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6782006" y="1784867"/>
              <a:ext cx="843276" cy="979272"/>
            </a:xfrm>
            <a:custGeom>
              <a:avLst/>
              <a:gdLst/>
              <a:ahLst/>
              <a:cxnLst/>
              <a:rect l="l" t="t" r="r" b="b"/>
              <a:pathLst>
                <a:path w="11955" h="13883" fill="none" extrusionOk="0">
                  <a:moveTo>
                    <a:pt x="5406" y="8096"/>
                  </a:move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608" y="13073"/>
                    <a:pt x="4597" y="13883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739" y="7537"/>
                    <a:pt x="5406" y="8096"/>
                  </a:cubicBezTo>
                  <a:lnTo>
                    <a:pt x="5406" y="809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7104509" y="2901705"/>
              <a:ext cx="17705" cy="38020"/>
            </a:xfrm>
            <a:custGeom>
              <a:avLst/>
              <a:gdLst/>
              <a:ahLst/>
              <a:cxnLst/>
              <a:rect l="l" t="t" r="r" b="b"/>
              <a:pathLst>
                <a:path w="251" h="539" extrusionOk="0">
                  <a:moveTo>
                    <a:pt x="126" y="1"/>
                  </a:moveTo>
                  <a:cubicBezTo>
                    <a:pt x="120" y="1"/>
                    <a:pt x="114" y="1"/>
                    <a:pt x="108" y="3"/>
                  </a:cubicBezTo>
                  <a:cubicBezTo>
                    <a:pt x="48" y="14"/>
                    <a:pt x="1" y="62"/>
                    <a:pt x="13" y="133"/>
                  </a:cubicBezTo>
                  <a:lnTo>
                    <a:pt x="25" y="431"/>
                  </a:lnTo>
                  <a:cubicBezTo>
                    <a:pt x="36" y="491"/>
                    <a:pt x="84" y="526"/>
                    <a:pt x="132" y="538"/>
                  </a:cubicBezTo>
                  <a:lnTo>
                    <a:pt x="144" y="538"/>
                  </a:lnTo>
                  <a:cubicBezTo>
                    <a:pt x="215" y="526"/>
                    <a:pt x="251" y="479"/>
                    <a:pt x="251" y="419"/>
                  </a:cubicBezTo>
                  <a:lnTo>
                    <a:pt x="239" y="110"/>
                  </a:lnTo>
                  <a:lnTo>
                    <a:pt x="239" y="98"/>
                  </a:lnTo>
                  <a:cubicBezTo>
                    <a:pt x="228" y="44"/>
                    <a:pt x="179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7033124" y="2150892"/>
              <a:ext cx="102562" cy="764485"/>
            </a:xfrm>
            <a:custGeom>
              <a:avLst/>
              <a:gdLst/>
              <a:ahLst/>
              <a:cxnLst/>
              <a:rect l="l" t="t" r="r" b="b"/>
              <a:pathLst>
                <a:path w="1454" h="10838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739" y="9730"/>
                  </a:lnTo>
                  <a:lnTo>
                    <a:pt x="906" y="10587"/>
                  </a:lnTo>
                  <a:cubicBezTo>
                    <a:pt x="906" y="10718"/>
                    <a:pt x="1001" y="10813"/>
                    <a:pt x="1132" y="10825"/>
                  </a:cubicBezTo>
                  <a:lnTo>
                    <a:pt x="1132" y="10837"/>
                  </a:lnTo>
                  <a:lnTo>
                    <a:pt x="1167" y="10837"/>
                  </a:lnTo>
                  <a:cubicBezTo>
                    <a:pt x="1310" y="10825"/>
                    <a:pt x="1418" y="10706"/>
                    <a:pt x="1418" y="10563"/>
                  </a:cubicBezTo>
                  <a:lnTo>
                    <a:pt x="1453" y="9765"/>
                  </a:lnTo>
                  <a:lnTo>
                    <a:pt x="1227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7033124" y="2150892"/>
              <a:ext cx="90782" cy="240815"/>
            </a:xfrm>
            <a:custGeom>
              <a:avLst/>
              <a:gdLst/>
              <a:ahLst/>
              <a:cxnLst/>
              <a:rect l="l" t="t" r="r" b="b"/>
              <a:pathLst>
                <a:path w="1287" h="3414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227" y="3253"/>
                  </a:lnTo>
                  <a:cubicBezTo>
                    <a:pt x="370" y="3360"/>
                    <a:pt x="542" y="3413"/>
                    <a:pt x="715" y="3413"/>
                  </a:cubicBezTo>
                  <a:cubicBezTo>
                    <a:pt x="888" y="3413"/>
                    <a:pt x="1060" y="3360"/>
                    <a:pt x="1203" y="3253"/>
                  </a:cubicBezTo>
                  <a:cubicBezTo>
                    <a:pt x="1239" y="3229"/>
                    <a:pt x="1263" y="3217"/>
                    <a:pt x="1287" y="3181"/>
                  </a:cubicBezTo>
                  <a:lnTo>
                    <a:pt x="1215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7085393" y="2113224"/>
              <a:ext cx="485298" cy="588142"/>
            </a:xfrm>
            <a:custGeom>
              <a:avLst/>
              <a:gdLst/>
              <a:ahLst/>
              <a:cxnLst/>
              <a:rect l="l" t="t" r="r" b="b"/>
              <a:pathLst>
                <a:path w="6880" h="8338" extrusionOk="0">
                  <a:moveTo>
                    <a:pt x="6880" y="1"/>
                  </a:moveTo>
                  <a:lnTo>
                    <a:pt x="843" y="3108"/>
                  </a:lnTo>
                  <a:cubicBezTo>
                    <a:pt x="1581" y="3763"/>
                    <a:pt x="1403" y="4513"/>
                    <a:pt x="1403" y="4513"/>
                  </a:cubicBezTo>
                  <a:cubicBezTo>
                    <a:pt x="1403" y="4513"/>
                    <a:pt x="677" y="6001"/>
                    <a:pt x="284" y="7073"/>
                  </a:cubicBezTo>
                  <a:cubicBezTo>
                    <a:pt x="0" y="7854"/>
                    <a:pt x="237" y="8338"/>
                    <a:pt x="658" y="8338"/>
                  </a:cubicBezTo>
                  <a:cubicBezTo>
                    <a:pt x="822" y="8338"/>
                    <a:pt x="1013" y="8265"/>
                    <a:pt x="1212" y="8109"/>
                  </a:cubicBezTo>
                  <a:cubicBezTo>
                    <a:pt x="1641" y="7787"/>
                    <a:pt x="1772" y="7573"/>
                    <a:pt x="2022" y="7359"/>
                  </a:cubicBezTo>
                  <a:cubicBezTo>
                    <a:pt x="2189" y="7216"/>
                    <a:pt x="2474" y="7168"/>
                    <a:pt x="2724" y="6775"/>
                  </a:cubicBezTo>
                  <a:cubicBezTo>
                    <a:pt x="3498" y="5644"/>
                    <a:pt x="4177" y="4454"/>
                    <a:pt x="4760" y="3215"/>
                  </a:cubicBezTo>
                  <a:cubicBezTo>
                    <a:pt x="5022" y="2668"/>
                    <a:pt x="6534" y="1120"/>
                    <a:pt x="6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7077634" y="2113224"/>
              <a:ext cx="493057" cy="611490"/>
            </a:xfrm>
            <a:custGeom>
              <a:avLst/>
              <a:gdLst/>
              <a:ahLst/>
              <a:cxnLst/>
              <a:rect l="l" t="t" r="r" b="b"/>
              <a:pathLst>
                <a:path w="6990" h="8669" fill="none" extrusionOk="0">
                  <a:moveTo>
                    <a:pt x="6990" y="1"/>
                  </a:moveTo>
                  <a:cubicBezTo>
                    <a:pt x="6644" y="1120"/>
                    <a:pt x="5132" y="2668"/>
                    <a:pt x="4870" y="3215"/>
                  </a:cubicBezTo>
                  <a:cubicBezTo>
                    <a:pt x="4287" y="4454"/>
                    <a:pt x="3608" y="5644"/>
                    <a:pt x="2834" y="6775"/>
                  </a:cubicBezTo>
                  <a:cubicBezTo>
                    <a:pt x="2584" y="7168"/>
                    <a:pt x="2299" y="7216"/>
                    <a:pt x="2132" y="7359"/>
                  </a:cubicBezTo>
                  <a:cubicBezTo>
                    <a:pt x="1882" y="7573"/>
                    <a:pt x="1751" y="7787"/>
                    <a:pt x="1322" y="8109"/>
                  </a:cubicBezTo>
                  <a:cubicBezTo>
                    <a:pt x="608" y="8668"/>
                    <a:pt x="1" y="8156"/>
                    <a:pt x="394" y="7073"/>
                  </a:cubicBezTo>
                  <a:cubicBezTo>
                    <a:pt x="787" y="6001"/>
                    <a:pt x="1513" y="4513"/>
                    <a:pt x="1513" y="4513"/>
                  </a:cubicBezTo>
                  <a:cubicBezTo>
                    <a:pt x="1513" y="4513"/>
                    <a:pt x="1691" y="3763"/>
                    <a:pt x="953" y="310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7111210" y="2630554"/>
              <a:ext cx="91628" cy="71596"/>
            </a:xfrm>
            <a:custGeom>
              <a:avLst/>
              <a:gdLst/>
              <a:ahLst/>
              <a:cxnLst/>
              <a:rect l="l" t="t" r="r" b="b"/>
              <a:pathLst>
                <a:path w="1299" h="1015" extrusionOk="0">
                  <a:moveTo>
                    <a:pt x="275" y="1"/>
                  </a:moveTo>
                  <a:lnTo>
                    <a:pt x="84" y="418"/>
                  </a:lnTo>
                  <a:cubicBezTo>
                    <a:pt x="1" y="572"/>
                    <a:pt x="25" y="763"/>
                    <a:pt x="156" y="894"/>
                  </a:cubicBezTo>
                  <a:cubicBezTo>
                    <a:pt x="227" y="953"/>
                    <a:pt x="311" y="1001"/>
                    <a:pt x="418" y="1013"/>
                  </a:cubicBezTo>
                  <a:cubicBezTo>
                    <a:pt x="429" y="1014"/>
                    <a:pt x="440" y="1015"/>
                    <a:pt x="452" y="1015"/>
                  </a:cubicBezTo>
                  <a:cubicBezTo>
                    <a:pt x="828" y="1015"/>
                    <a:pt x="1299" y="275"/>
                    <a:pt x="1299" y="275"/>
                  </a:cubicBezTo>
                  <a:lnTo>
                    <a:pt x="1299" y="275"/>
                  </a:lnTo>
                  <a:cubicBezTo>
                    <a:pt x="1253" y="280"/>
                    <a:pt x="1207" y="282"/>
                    <a:pt x="1162" y="282"/>
                  </a:cubicBezTo>
                  <a:cubicBezTo>
                    <a:pt x="985" y="282"/>
                    <a:pt x="814" y="246"/>
                    <a:pt x="644" y="179"/>
                  </a:cubicBezTo>
                  <a:cubicBezTo>
                    <a:pt x="299" y="37"/>
                    <a:pt x="275" y="1"/>
                    <a:pt x="27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extrusionOk="0">
                  <a:moveTo>
                    <a:pt x="8192" y="1"/>
                  </a:moveTo>
                  <a:lnTo>
                    <a:pt x="822" y="13"/>
                  </a:ln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fill="none" extrusionOk="0">
                  <a:moveTo>
                    <a:pt x="822" y="13"/>
                  </a:move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7601736" y="1941040"/>
              <a:ext cx="57982" cy="5805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17" y="1"/>
                  </a:moveTo>
                  <a:cubicBezTo>
                    <a:pt x="191" y="1"/>
                    <a:pt x="0" y="191"/>
                    <a:pt x="0" y="418"/>
                  </a:cubicBezTo>
                  <a:cubicBezTo>
                    <a:pt x="0" y="644"/>
                    <a:pt x="191" y="822"/>
                    <a:pt x="417" y="822"/>
                  </a:cubicBezTo>
                  <a:cubicBezTo>
                    <a:pt x="643" y="822"/>
                    <a:pt x="822" y="644"/>
                    <a:pt x="822" y="418"/>
                  </a:cubicBezTo>
                  <a:cubicBezTo>
                    <a:pt x="822" y="191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7175894" y="2560862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7190213" y="2575111"/>
              <a:ext cx="57982" cy="31178"/>
            </a:xfrm>
            <a:custGeom>
              <a:avLst/>
              <a:gdLst/>
              <a:ahLst/>
              <a:cxnLst/>
              <a:rect l="l" t="t" r="r" b="b"/>
              <a:pathLst>
                <a:path w="822" h="442" fill="none" extrusionOk="0">
                  <a:moveTo>
                    <a:pt x="822" y="275"/>
                  </a:moveTo>
                  <a:cubicBezTo>
                    <a:pt x="822" y="275"/>
                    <a:pt x="524" y="442"/>
                    <a:pt x="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7203616" y="2560862"/>
              <a:ext cx="40418" cy="18551"/>
            </a:xfrm>
            <a:custGeom>
              <a:avLst/>
              <a:gdLst/>
              <a:ahLst/>
              <a:cxnLst/>
              <a:rect l="l" t="t" r="r" b="b"/>
              <a:pathLst>
                <a:path w="573" h="263" fill="none" extrusionOk="0">
                  <a:moveTo>
                    <a:pt x="1" y="48"/>
                  </a:moveTo>
                  <a:cubicBezTo>
                    <a:pt x="1" y="48"/>
                    <a:pt x="144" y="1"/>
                    <a:pt x="572" y="26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7179280" y="2585198"/>
              <a:ext cx="42887" cy="24477"/>
            </a:xfrm>
            <a:custGeom>
              <a:avLst/>
              <a:gdLst/>
              <a:ahLst/>
              <a:cxnLst/>
              <a:rect l="l" t="t" r="r" b="b"/>
              <a:pathLst>
                <a:path w="608" h="347" fill="none" extrusionOk="0">
                  <a:moveTo>
                    <a:pt x="0" y="1"/>
                  </a:moveTo>
                  <a:cubicBezTo>
                    <a:pt x="179" y="156"/>
                    <a:pt x="381" y="275"/>
                    <a:pt x="608" y="34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6752662" y="3647297"/>
              <a:ext cx="486074" cy="458141"/>
            </a:xfrm>
            <a:custGeom>
              <a:avLst/>
              <a:gdLst/>
              <a:ahLst/>
              <a:cxnLst/>
              <a:rect l="l" t="t" r="r" b="b"/>
              <a:pathLst>
                <a:path w="6891" h="6495" extrusionOk="0">
                  <a:moveTo>
                    <a:pt x="3994" y="0"/>
                  </a:moveTo>
                  <a:cubicBezTo>
                    <a:pt x="3072" y="0"/>
                    <a:pt x="1804" y="949"/>
                    <a:pt x="810" y="2458"/>
                  </a:cubicBezTo>
                  <a:cubicBezTo>
                    <a:pt x="0" y="3686"/>
                    <a:pt x="274" y="4340"/>
                    <a:pt x="608" y="4340"/>
                  </a:cubicBezTo>
                  <a:cubicBezTo>
                    <a:pt x="702" y="4340"/>
                    <a:pt x="800" y="4288"/>
                    <a:pt x="881" y="4184"/>
                  </a:cubicBezTo>
                  <a:cubicBezTo>
                    <a:pt x="1149" y="3830"/>
                    <a:pt x="1773" y="3633"/>
                    <a:pt x="2210" y="3633"/>
                  </a:cubicBezTo>
                  <a:cubicBezTo>
                    <a:pt x="2375" y="3633"/>
                    <a:pt x="2514" y="3661"/>
                    <a:pt x="2596" y="3720"/>
                  </a:cubicBezTo>
                  <a:cubicBezTo>
                    <a:pt x="2881" y="3934"/>
                    <a:pt x="3512" y="5637"/>
                    <a:pt x="3750" y="5815"/>
                  </a:cubicBezTo>
                  <a:cubicBezTo>
                    <a:pt x="3986" y="5992"/>
                    <a:pt x="4361" y="6494"/>
                    <a:pt x="4737" y="6494"/>
                  </a:cubicBezTo>
                  <a:cubicBezTo>
                    <a:pt x="4742" y="6494"/>
                    <a:pt x="4746" y="6494"/>
                    <a:pt x="4751" y="6494"/>
                  </a:cubicBezTo>
                  <a:cubicBezTo>
                    <a:pt x="5143" y="6482"/>
                    <a:pt x="4774" y="5363"/>
                    <a:pt x="4774" y="5363"/>
                  </a:cubicBezTo>
                  <a:lnTo>
                    <a:pt x="4774" y="5363"/>
                  </a:lnTo>
                  <a:cubicBezTo>
                    <a:pt x="4774" y="5363"/>
                    <a:pt x="5334" y="5974"/>
                    <a:pt x="5704" y="5974"/>
                  </a:cubicBezTo>
                  <a:cubicBezTo>
                    <a:pt x="5807" y="5974"/>
                    <a:pt x="5896" y="5926"/>
                    <a:pt x="5953" y="5804"/>
                  </a:cubicBezTo>
                  <a:cubicBezTo>
                    <a:pt x="6138" y="5425"/>
                    <a:pt x="6002" y="5053"/>
                    <a:pt x="5895" y="4851"/>
                  </a:cubicBezTo>
                  <a:lnTo>
                    <a:pt x="5895" y="4851"/>
                  </a:lnTo>
                  <a:cubicBezTo>
                    <a:pt x="5989" y="4980"/>
                    <a:pt x="6146" y="5149"/>
                    <a:pt x="6346" y="5184"/>
                  </a:cubicBezTo>
                  <a:cubicBezTo>
                    <a:pt x="6389" y="5193"/>
                    <a:pt x="6428" y="5197"/>
                    <a:pt x="6464" y="5197"/>
                  </a:cubicBezTo>
                  <a:cubicBezTo>
                    <a:pt x="6891" y="5197"/>
                    <a:pt x="6865" y="4636"/>
                    <a:pt x="6667" y="4065"/>
                  </a:cubicBezTo>
                  <a:cubicBezTo>
                    <a:pt x="6453" y="3446"/>
                    <a:pt x="6358" y="2458"/>
                    <a:pt x="6358" y="2458"/>
                  </a:cubicBezTo>
                  <a:lnTo>
                    <a:pt x="6346" y="2458"/>
                  </a:lnTo>
                  <a:cubicBezTo>
                    <a:pt x="6346" y="2458"/>
                    <a:pt x="5024" y="100"/>
                    <a:pt x="4108" y="5"/>
                  </a:cubicBezTo>
                  <a:cubicBezTo>
                    <a:pt x="4070" y="2"/>
                    <a:pt x="4032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6889507" y="3740832"/>
              <a:ext cx="244483" cy="211754"/>
            </a:xfrm>
            <a:custGeom>
              <a:avLst/>
              <a:gdLst/>
              <a:ahLst/>
              <a:cxnLst/>
              <a:rect l="l" t="t" r="r" b="b"/>
              <a:pathLst>
                <a:path w="3466" h="3002" fill="none" extrusionOk="0">
                  <a:moveTo>
                    <a:pt x="3465" y="3001"/>
                  </a:moveTo>
                  <a:lnTo>
                    <a:pt x="2072" y="822"/>
                  </a:lnTo>
                  <a:cubicBezTo>
                    <a:pt x="2072" y="822"/>
                    <a:pt x="1370" y="1"/>
                    <a:pt x="1" y="5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6836603" y="3817295"/>
              <a:ext cx="241944" cy="157933"/>
            </a:xfrm>
            <a:custGeom>
              <a:avLst/>
              <a:gdLst/>
              <a:ahLst/>
              <a:cxnLst/>
              <a:rect l="l" t="t" r="r" b="b"/>
              <a:pathLst>
                <a:path w="3430" h="2239" fill="none" extrusionOk="0">
                  <a:moveTo>
                    <a:pt x="3430" y="2239"/>
                  </a:moveTo>
                  <a:lnTo>
                    <a:pt x="1906" y="631"/>
                  </a:lnTo>
                  <a:cubicBezTo>
                    <a:pt x="1906" y="631"/>
                    <a:pt x="1167" y="0"/>
                    <a:pt x="1" y="56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6226866" y="3572385"/>
              <a:ext cx="1016869" cy="790866"/>
            </a:xfrm>
            <a:custGeom>
              <a:avLst/>
              <a:gdLst/>
              <a:ahLst/>
              <a:cxnLst/>
              <a:rect l="l" t="t" r="r" b="b"/>
              <a:pathLst>
                <a:path w="14416" h="11212" extrusionOk="0">
                  <a:moveTo>
                    <a:pt x="10995" y="0"/>
                  </a:moveTo>
                  <a:cubicBezTo>
                    <a:pt x="10547" y="0"/>
                    <a:pt x="10053" y="144"/>
                    <a:pt x="9621" y="531"/>
                  </a:cubicBezTo>
                  <a:cubicBezTo>
                    <a:pt x="8692" y="1353"/>
                    <a:pt x="7871" y="1627"/>
                    <a:pt x="7871" y="1627"/>
                  </a:cubicBezTo>
                  <a:cubicBezTo>
                    <a:pt x="7871" y="1627"/>
                    <a:pt x="6025" y="2055"/>
                    <a:pt x="5656" y="2544"/>
                  </a:cubicBezTo>
                  <a:cubicBezTo>
                    <a:pt x="5299" y="3032"/>
                    <a:pt x="2549" y="6270"/>
                    <a:pt x="2287" y="6520"/>
                  </a:cubicBezTo>
                  <a:cubicBezTo>
                    <a:pt x="2013" y="6782"/>
                    <a:pt x="1" y="7235"/>
                    <a:pt x="1" y="7235"/>
                  </a:cubicBezTo>
                  <a:lnTo>
                    <a:pt x="644" y="11211"/>
                  </a:lnTo>
                  <a:cubicBezTo>
                    <a:pt x="644" y="11211"/>
                    <a:pt x="4085" y="10771"/>
                    <a:pt x="4716" y="10330"/>
                  </a:cubicBezTo>
                  <a:cubicBezTo>
                    <a:pt x="5347" y="9902"/>
                    <a:pt x="7049" y="9056"/>
                    <a:pt x="7049" y="9056"/>
                  </a:cubicBezTo>
                  <a:lnTo>
                    <a:pt x="10157" y="6544"/>
                  </a:lnTo>
                  <a:lnTo>
                    <a:pt x="9073" y="5270"/>
                  </a:lnTo>
                  <a:cubicBezTo>
                    <a:pt x="8502" y="4615"/>
                    <a:pt x="8954" y="3508"/>
                    <a:pt x="8954" y="3508"/>
                  </a:cubicBezTo>
                  <a:cubicBezTo>
                    <a:pt x="9145" y="3353"/>
                    <a:pt x="10621" y="2115"/>
                    <a:pt x="11169" y="1996"/>
                  </a:cubicBezTo>
                  <a:cubicBezTo>
                    <a:pt x="11240" y="1980"/>
                    <a:pt x="11308" y="1973"/>
                    <a:pt x="11374" y="1973"/>
                  </a:cubicBezTo>
                  <a:cubicBezTo>
                    <a:pt x="12422" y="1973"/>
                    <a:pt x="12929" y="3816"/>
                    <a:pt x="13848" y="4163"/>
                  </a:cubicBezTo>
                  <a:cubicBezTo>
                    <a:pt x="13914" y="4188"/>
                    <a:pt x="13971" y="4200"/>
                    <a:pt x="14020" y="4200"/>
                  </a:cubicBezTo>
                  <a:cubicBezTo>
                    <a:pt x="14415" y="4200"/>
                    <a:pt x="14297" y="3445"/>
                    <a:pt x="14086" y="2746"/>
                  </a:cubicBezTo>
                  <a:cubicBezTo>
                    <a:pt x="13848" y="1960"/>
                    <a:pt x="12621" y="817"/>
                    <a:pt x="12181" y="400"/>
                  </a:cubicBezTo>
                  <a:cubicBezTo>
                    <a:pt x="11942" y="180"/>
                    <a:pt x="11497" y="0"/>
                    <a:pt x="10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6226866" y="3551859"/>
              <a:ext cx="1018773" cy="811393"/>
            </a:xfrm>
            <a:custGeom>
              <a:avLst/>
              <a:gdLst/>
              <a:ahLst/>
              <a:cxnLst/>
              <a:rect l="l" t="t" r="r" b="b"/>
              <a:pathLst>
                <a:path w="14443" h="11503" fill="none" extrusionOk="0">
                  <a:moveTo>
                    <a:pt x="9073" y="5561"/>
                  </a:moveTo>
                  <a:lnTo>
                    <a:pt x="10157" y="6835"/>
                  </a:lnTo>
                  <a:lnTo>
                    <a:pt x="7049" y="9347"/>
                  </a:lnTo>
                  <a:cubicBezTo>
                    <a:pt x="7049" y="9347"/>
                    <a:pt x="5347" y="10193"/>
                    <a:pt x="4716" y="10621"/>
                  </a:cubicBezTo>
                  <a:cubicBezTo>
                    <a:pt x="4085" y="11062"/>
                    <a:pt x="644" y="11502"/>
                    <a:pt x="644" y="11502"/>
                  </a:cubicBezTo>
                  <a:lnTo>
                    <a:pt x="1" y="7526"/>
                  </a:lnTo>
                  <a:cubicBezTo>
                    <a:pt x="1" y="7526"/>
                    <a:pt x="2013" y="7073"/>
                    <a:pt x="2287" y="6811"/>
                  </a:cubicBezTo>
                  <a:cubicBezTo>
                    <a:pt x="2549" y="6561"/>
                    <a:pt x="5299" y="3323"/>
                    <a:pt x="5656" y="2835"/>
                  </a:cubicBezTo>
                  <a:cubicBezTo>
                    <a:pt x="6025" y="2346"/>
                    <a:pt x="7871" y="1918"/>
                    <a:pt x="7871" y="1918"/>
                  </a:cubicBezTo>
                  <a:cubicBezTo>
                    <a:pt x="7871" y="1918"/>
                    <a:pt x="8692" y="1644"/>
                    <a:pt x="9621" y="822"/>
                  </a:cubicBezTo>
                  <a:cubicBezTo>
                    <a:pt x="10538" y="1"/>
                    <a:pt x="11728" y="275"/>
                    <a:pt x="12181" y="691"/>
                  </a:cubicBezTo>
                  <a:cubicBezTo>
                    <a:pt x="12621" y="1108"/>
                    <a:pt x="13848" y="2251"/>
                    <a:pt x="14086" y="3037"/>
                  </a:cubicBezTo>
                  <a:cubicBezTo>
                    <a:pt x="14324" y="3823"/>
                    <a:pt x="14443" y="4680"/>
                    <a:pt x="13848" y="4454"/>
                  </a:cubicBezTo>
                  <a:cubicBezTo>
                    <a:pt x="12871" y="4085"/>
                    <a:pt x="12359" y="2025"/>
                    <a:pt x="11169" y="2287"/>
                  </a:cubicBezTo>
                  <a:cubicBezTo>
                    <a:pt x="10621" y="2406"/>
                    <a:pt x="9145" y="3644"/>
                    <a:pt x="8954" y="3799"/>
                  </a:cubicBezTo>
                  <a:cubicBezTo>
                    <a:pt x="8954" y="3799"/>
                    <a:pt x="8502" y="4906"/>
                    <a:pt x="9073" y="5561"/>
                  </a:cubicBezTo>
                  <a:lnTo>
                    <a:pt x="9073" y="556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7412763" y="3876900"/>
              <a:ext cx="37879" cy="16858"/>
            </a:xfrm>
            <a:custGeom>
              <a:avLst/>
              <a:gdLst/>
              <a:ahLst/>
              <a:cxnLst/>
              <a:rect l="l" t="t" r="r" b="b"/>
              <a:pathLst>
                <a:path w="537" h="239" extrusionOk="0">
                  <a:moveTo>
                    <a:pt x="119" y="1"/>
                  </a:moveTo>
                  <a:cubicBezTo>
                    <a:pt x="60" y="1"/>
                    <a:pt x="0" y="48"/>
                    <a:pt x="0" y="120"/>
                  </a:cubicBezTo>
                  <a:cubicBezTo>
                    <a:pt x="0" y="179"/>
                    <a:pt x="48" y="227"/>
                    <a:pt x="107" y="227"/>
                  </a:cubicBezTo>
                  <a:lnTo>
                    <a:pt x="417" y="239"/>
                  </a:lnTo>
                  <a:cubicBezTo>
                    <a:pt x="477" y="239"/>
                    <a:pt x="524" y="203"/>
                    <a:pt x="536" y="144"/>
                  </a:cubicBezTo>
                  <a:cubicBezTo>
                    <a:pt x="536" y="132"/>
                    <a:pt x="524" y="132"/>
                    <a:pt x="524" y="120"/>
                  </a:cubicBezTo>
                  <a:cubicBezTo>
                    <a:pt x="524" y="72"/>
                    <a:pt x="477" y="24"/>
                    <a:pt x="41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6659409" y="3817225"/>
              <a:ext cx="765967" cy="91699"/>
            </a:xfrm>
            <a:custGeom>
              <a:avLst/>
              <a:gdLst/>
              <a:ahLst/>
              <a:cxnLst/>
              <a:rect l="l" t="t" r="r" b="b"/>
              <a:pathLst>
                <a:path w="10859" h="1300" extrusionOk="0">
                  <a:moveTo>
                    <a:pt x="621" y="1"/>
                  </a:moveTo>
                  <a:cubicBezTo>
                    <a:pt x="298" y="1"/>
                    <a:pt x="36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9787" y="1299"/>
                  </a:lnTo>
                  <a:lnTo>
                    <a:pt x="10597" y="1240"/>
                  </a:lnTo>
                  <a:cubicBezTo>
                    <a:pt x="10604" y="1240"/>
                    <a:pt x="10610" y="1240"/>
                    <a:pt x="10617" y="1240"/>
                  </a:cubicBezTo>
                  <a:cubicBezTo>
                    <a:pt x="10740" y="1240"/>
                    <a:pt x="10848" y="1137"/>
                    <a:pt x="10859" y="1001"/>
                  </a:cubicBezTo>
                  <a:lnTo>
                    <a:pt x="10859" y="966"/>
                  </a:lnTo>
                  <a:cubicBezTo>
                    <a:pt x="10847" y="835"/>
                    <a:pt x="10740" y="739"/>
                    <a:pt x="10609" y="728"/>
                  </a:cubicBezTo>
                  <a:lnTo>
                    <a:pt x="9752" y="585"/>
                  </a:lnTo>
                  <a:lnTo>
                    <a:pt x="643" y="1"/>
                  </a:lnTo>
                  <a:cubicBezTo>
                    <a:pt x="636" y="1"/>
                    <a:pt x="628" y="1"/>
                    <a:pt x="62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6660256" y="3817225"/>
              <a:ext cx="245259" cy="86620"/>
            </a:xfrm>
            <a:custGeom>
              <a:avLst/>
              <a:gdLst/>
              <a:ahLst/>
              <a:cxnLst/>
              <a:rect l="l" t="t" r="r" b="b"/>
              <a:pathLst>
                <a:path w="3477" h="1228" extrusionOk="0">
                  <a:moveTo>
                    <a:pt x="620" y="1"/>
                  </a:moveTo>
                  <a:cubicBezTo>
                    <a:pt x="297" y="1"/>
                    <a:pt x="24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3203" y="1228"/>
                  </a:lnTo>
                  <a:cubicBezTo>
                    <a:pt x="3227" y="1204"/>
                    <a:pt x="3251" y="1180"/>
                    <a:pt x="3275" y="1156"/>
                  </a:cubicBezTo>
                  <a:cubicBezTo>
                    <a:pt x="3477" y="859"/>
                    <a:pt x="3477" y="454"/>
                    <a:pt x="3263" y="168"/>
                  </a:cubicBezTo>
                  <a:lnTo>
                    <a:pt x="631" y="1"/>
                  </a:lnTo>
                  <a:lnTo>
                    <a:pt x="643" y="1"/>
                  </a:lnTo>
                  <a:cubicBezTo>
                    <a:pt x="636" y="1"/>
                    <a:pt x="628" y="1"/>
                    <a:pt x="620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6560302" y="3872598"/>
              <a:ext cx="666579" cy="428515"/>
            </a:xfrm>
            <a:custGeom>
              <a:avLst/>
              <a:gdLst/>
              <a:ahLst/>
              <a:cxnLst/>
              <a:rect l="l" t="t" r="r" b="b"/>
              <a:pathLst>
                <a:path w="9450" h="6075" extrusionOk="0">
                  <a:moveTo>
                    <a:pt x="8615" y="0"/>
                  </a:moveTo>
                  <a:cubicBezTo>
                    <a:pt x="8435" y="0"/>
                    <a:pt x="8220" y="41"/>
                    <a:pt x="7978" y="133"/>
                  </a:cubicBezTo>
                  <a:cubicBezTo>
                    <a:pt x="6906" y="538"/>
                    <a:pt x="5430" y="1288"/>
                    <a:pt x="5430" y="1288"/>
                  </a:cubicBezTo>
                  <a:cubicBezTo>
                    <a:pt x="5430" y="1288"/>
                    <a:pt x="5341" y="1311"/>
                    <a:pt x="5197" y="1311"/>
                  </a:cubicBezTo>
                  <a:cubicBezTo>
                    <a:pt x="4923" y="1311"/>
                    <a:pt x="4450" y="1229"/>
                    <a:pt x="4013" y="752"/>
                  </a:cubicBezTo>
                  <a:lnTo>
                    <a:pt x="0" y="6074"/>
                  </a:lnTo>
                  <a:cubicBezTo>
                    <a:pt x="1108" y="5705"/>
                    <a:pt x="3287" y="4229"/>
                    <a:pt x="3870" y="4062"/>
                  </a:cubicBezTo>
                  <a:cubicBezTo>
                    <a:pt x="4453" y="3895"/>
                    <a:pt x="5870" y="3622"/>
                    <a:pt x="6823" y="2979"/>
                  </a:cubicBezTo>
                  <a:cubicBezTo>
                    <a:pt x="7775" y="2324"/>
                    <a:pt x="8478" y="1776"/>
                    <a:pt x="9025" y="1050"/>
                  </a:cubicBezTo>
                  <a:cubicBezTo>
                    <a:pt x="9449" y="479"/>
                    <a:pt x="9232" y="0"/>
                    <a:pt x="8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6560302" y="3853411"/>
              <a:ext cx="675326" cy="447702"/>
            </a:xfrm>
            <a:custGeom>
              <a:avLst/>
              <a:gdLst/>
              <a:ahLst/>
              <a:cxnLst/>
              <a:rect l="l" t="t" r="r" b="b"/>
              <a:pathLst>
                <a:path w="9574" h="6347" fill="none" extrusionOk="0">
                  <a:moveTo>
                    <a:pt x="0" y="6346"/>
                  </a:moveTo>
                  <a:cubicBezTo>
                    <a:pt x="1108" y="5977"/>
                    <a:pt x="3287" y="4501"/>
                    <a:pt x="3870" y="4334"/>
                  </a:cubicBezTo>
                  <a:cubicBezTo>
                    <a:pt x="4453" y="4167"/>
                    <a:pt x="5870" y="3894"/>
                    <a:pt x="6823" y="3251"/>
                  </a:cubicBezTo>
                  <a:cubicBezTo>
                    <a:pt x="7775" y="2596"/>
                    <a:pt x="8478" y="2048"/>
                    <a:pt x="9025" y="1322"/>
                  </a:cubicBezTo>
                  <a:cubicBezTo>
                    <a:pt x="9573" y="584"/>
                    <a:pt x="9049" y="0"/>
                    <a:pt x="7978" y="405"/>
                  </a:cubicBezTo>
                  <a:cubicBezTo>
                    <a:pt x="6906" y="810"/>
                    <a:pt x="5430" y="1560"/>
                    <a:pt x="5430" y="1560"/>
                  </a:cubicBezTo>
                  <a:cubicBezTo>
                    <a:pt x="5430" y="1560"/>
                    <a:pt x="4680" y="1750"/>
                    <a:pt x="4013" y="1024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7141471" y="3889456"/>
              <a:ext cx="75687" cy="90006"/>
            </a:xfrm>
            <a:custGeom>
              <a:avLst/>
              <a:gdLst/>
              <a:ahLst/>
              <a:cxnLst/>
              <a:rect l="l" t="t" r="r" b="b"/>
              <a:pathLst>
                <a:path w="1073" h="1276" extrusionOk="0">
                  <a:moveTo>
                    <a:pt x="606" y="0"/>
                  </a:moveTo>
                  <a:cubicBezTo>
                    <a:pt x="539" y="0"/>
                    <a:pt x="470" y="16"/>
                    <a:pt x="405" y="49"/>
                  </a:cubicBezTo>
                  <a:lnTo>
                    <a:pt x="1" y="251"/>
                  </a:lnTo>
                  <a:cubicBezTo>
                    <a:pt x="1" y="251"/>
                    <a:pt x="36" y="275"/>
                    <a:pt x="191" y="620"/>
                  </a:cubicBezTo>
                  <a:cubicBezTo>
                    <a:pt x="274" y="823"/>
                    <a:pt x="310" y="1049"/>
                    <a:pt x="286" y="1275"/>
                  </a:cubicBezTo>
                  <a:cubicBezTo>
                    <a:pt x="286" y="1275"/>
                    <a:pt x="1072" y="763"/>
                    <a:pt x="1013" y="370"/>
                  </a:cubicBezTo>
                  <a:cubicBezTo>
                    <a:pt x="1001" y="275"/>
                    <a:pt x="953" y="192"/>
                    <a:pt x="894" y="120"/>
                  </a:cubicBezTo>
                  <a:cubicBezTo>
                    <a:pt x="813" y="40"/>
                    <a:pt x="711" y="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6172269" y="4022210"/>
              <a:ext cx="293224" cy="394798"/>
            </a:xfrm>
            <a:custGeom>
              <a:avLst/>
              <a:gdLst/>
              <a:ahLst/>
              <a:cxnLst/>
              <a:rect l="l" t="t" r="r" b="b"/>
              <a:pathLst>
                <a:path w="4157" h="5597" extrusionOk="0">
                  <a:moveTo>
                    <a:pt x="2846" y="0"/>
                  </a:moveTo>
                  <a:lnTo>
                    <a:pt x="1" y="655"/>
                  </a:lnTo>
                  <a:cubicBezTo>
                    <a:pt x="287" y="1310"/>
                    <a:pt x="525" y="1989"/>
                    <a:pt x="715" y="2679"/>
                  </a:cubicBezTo>
                  <a:cubicBezTo>
                    <a:pt x="989" y="3703"/>
                    <a:pt x="1120" y="5596"/>
                    <a:pt x="1120" y="5596"/>
                  </a:cubicBezTo>
                  <a:lnTo>
                    <a:pt x="4156" y="4858"/>
                  </a:lnTo>
                  <a:cubicBezTo>
                    <a:pt x="4156" y="4072"/>
                    <a:pt x="4108" y="3287"/>
                    <a:pt x="4001" y="2513"/>
                  </a:cubicBezTo>
                  <a:cubicBezTo>
                    <a:pt x="3835" y="1346"/>
                    <a:pt x="2846" y="0"/>
                    <a:pt x="284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5792700" y="4025596"/>
              <a:ext cx="608950" cy="653459"/>
            </a:xfrm>
            <a:custGeom>
              <a:avLst/>
              <a:gdLst/>
              <a:ahLst/>
              <a:cxnLst/>
              <a:rect l="l" t="t" r="r" b="b"/>
              <a:pathLst>
                <a:path w="8633" h="9264" extrusionOk="0">
                  <a:moveTo>
                    <a:pt x="7192" y="0"/>
                  </a:moveTo>
                  <a:lnTo>
                    <a:pt x="0" y="1143"/>
                  </a:lnTo>
                  <a:lnTo>
                    <a:pt x="0" y="9263"/>
                  </a:lnTo>
                  <a:lnTo>
                    <a:pt x="8501" y="5751"/>
                  </a:lnTo>
                  <a:cubicBezTo>
                    <a:pt x="8501" y="5751"/>
                    <a:pt x="8632" y="3620"/>
                    <a:pt x="8358" y="2298"/>
                  </a:cubicBezTo>
                  <a:cubicBezTo>
                    <a:pt x="8084" y="976"/>
                    <a:pt x="7192" y="0"/>
                    <a:pt x="7192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6264675" y="4386683"/>
              <a:ext cx="44580" cy="45426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10" y="644"/>
                  </a:cubicBezTo>
                  <a:cubicBezTo>
                    <a:pt x="489" y="644"/>
                    <a:pt x="631" y="501"/>
                    <a:pt x="631" y="322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7023037" y="3975161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7036509" y="3989480"/>
              <a:ext cx="31953" cy="57982"/>
            </a:xfrm>
            <a:custGeom>
              <a:avLst/>
              <a:gdLst/>
              <a:ahLst/>
              <a:cxnLst/>
              <a:rect l="l" t="t" r="r" b="b"/>
              <a:pathLst>
                <a:path w="453" h="822" fill="none" extrusionOk="0">
                  <a:moveTo>
                    <a:pt x="298" y="822"/>
                  </a:moveTo>
                  <a:cubicBezTo>
                    <a:pt x="298" y="822"/>
                    <a:pt x="453" y="524"/>
                    <a:pt x="0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023037" y="4002882"/>
              <a:ext cx="18551" cy="40418"/>
            </a:xfrm>
            <a:custGeom>
              <a:avLst/>
              <a:gdLst/>
              <a:ahLst/>
              <a:cxnLst/>
              <a:rect l="l" t="t" r="r" b="b"/>
              <a:pathLst>
                <a:path w="263" h="573" fill="none" extrusionOk="0">
                  <a:moveTo>
                    <a:pt x="48" y="1"/>
                  </a:moveTo>
                  <a:cubicBezTo>
                    <a:pt x="48" y="1"/>
                    <a:pt x="1" y="143"/>
                    <a:pt x="263" y="57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046596" y="3979393"/>
              <a:ext cx="26099" cy="42040"/>
            </a:xfrm>
            <a:custGeom>
              <a:avLst/>
              <a:gdLst/>
              <a:ahLst/>
              <a:cxnLst/>
              <a:rect l="l" t="t" r="r" b="b"/>
              <a:pathLst>
                <a:path w="370" h="596" fill="none" extrusionOk="0">
                  <a:moveTo>
                    <a:pt x="0" y="0"/>
                  </a:moveTo>
                  <a:cubicBezTo>
                    <a:pt x="167" y="167"/>
                    <a:pt x="286" y="369"/>
                    <a:pt x="369" y="59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48;p35">
            <a:extLst>
              <a:ext uri="{FF2B5EF4-FFF2-40B4-BE49-F238E27FC236}">
                <a16:creationId xmlns:a16="http://schemas.microsoft.com/office/drawing/2014/main" id="{402C4FCD-A83B-0944-BD80-06AC5BB0411F}"/>
              </a:ext>
            </a:extLst>
          </p:cNvPr>
          <p:cNvSpPr/>
          <p:nvPr/>
        </p:nvSpPr>
        <p:spPr>
          <a:xfrm>
            <a:off x="2204270" y="854863"/>
            <a:ext cx="1290000" cy="129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49;p35">
            <a:extLst>
              <a:ext uri="{FF2B5EF4-FFF2-40B4-BE49-F238E27FC236}">
                <a16:creationId xmlns:a16="http://schemas.microsoft.com/office/drawing/2014/main" id="{5A356FA7-CD6C-3B85-6B87-38760BCA33B1}"/>
              </a:ext>
            </a:extLst>
          </p:cNvPr>
          <p:cNvSpPr/>
          <p:nvPr/>
        </p:nvSpPr>
        <p:spPr>
          <a:xfrm>
            <a:off x="2234486" y="885079"/>
            <a:ext cx="1229498" cy="122949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1;p35">
            <a:extLst>
              <a:ext uri="{FF2B5EF4-FFF2-40B4-BE49-F238E27FC236}">
                <a16:creationId xmlns:a16="http://schemas.microsoft.com/office/drawing/2014/main" id="{673B1921-D34C-2701-D302-1429C27113B5}"/>
              </a:ext>
            </a:extLst>
          </p:cNvPr>
          <p:cNvSpPr txBox="1">
            <a:spLocks/>
          </p:cNvSpPr>
          <p:nvPr/>
        </p:nvSpPr>
        <p:spPr>
          <a:xfrm>
            <a:off x="2204270" y="1164738"/>
            <a:ext cx="12900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44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04</a:t>
            </a:r>
            <a:endParaRPr lang="de" sz="5500" b="1">
              <a:solidFill>
                <a:srgbClr val="50429B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9" name="Google Shape;184;p31">
            <a:extLst>
              <a:ext uri="{FF2B5EF4-FFF2-40B4-BE49-F238E27FC236}">
                <a16:creationId xmlns:a16="http://schemas.microsoft.com/office/drawing/2014/main" id="{DFFDACAF-8C37-07FC-2660-830BAAFCA7C5}"/>
              </a:ext>
            </a:extLst>
          </p:cNvPr>
          <p:cNvSpPr/>
          <p:nvPr/>
        </p:nvSpPr>
        <p:spPr>
          <a:xfrm>
            <a:off x="-1408097" y="-1333265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4;p31">
            <a:extLst>
              <a:ext uri="{FF2B5EF4-FFF2-40B4-BE49-F238E27FC236}">
                <a16:creationId xmlns:a16="http://schemas.microsoft.com/office/drawing/2014/main" id="{6EDE9260-E33D-A833-9439-49289F7BB4AE}"/>
              </a:ext>
            </a:extLst>
          </p:cNvPr>
          <p:cNvSpPr/>
          <p:nvPr/>
        </p:nvSpPr>
        <p:spPr>
          <a:xfrm>
            <a:off x="4251758" y="-238598"/>
            <a:ext cx="2731678" cy="2731678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6"/>
          <p:cNvSpPr txBox="1">
            <a:spLocks noGrp="1"/>
          </p:cNvSpPr>
          <p:nvPr>
            <p:ph type="title"/>
          </p:nvPr>
        </p:nvSpPr>
        <p:spPr>
          <a:xfrm>
            <a:off x="713100" y="426150"/>
            <a:ext cx="7717800" cy="6254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chivo"/>
                <a:ea typeface="Archivo"/>
                <a:cs typeface="Archivo"/>
                <a:sym typeface="Archivo"/>
              </a:rPr>
              <a:t>KẾT QUẢ ĐẠT ĐƯỢC</a:t>
            </a:r>
            <a:endParaRPr sz="2000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16" name="Google Shape;747;p35">
            <a:extLst>
              <a:ext uri="{FF2B5EF4-FFF2-40B4-BE49-F238E27FC236}">
                <a16:creationId xmlns:a16="http://schemas.microsoft.com/office/drawing/2014/main" id="{3EC8C39D-1E7C-AAA8-DDBB-44ACA7B72E47}"/>
              </a:ext>
            </a:extLst>
          </p:cNvPr>
          <p:cNvSpPr/>
          <p:nvPr/>
        </p:nvSpPr>
        <p:spPr>
          <a:xfrm>
            <a:off x="713100" y="1432560"/>
            <a:ext cx="7699874" cy="3192780"/>
          </a:xfrm>
          <a:prstGeom prst="roundRect">
            <a:avLst>
              <a:gd name="adj" fmla="val 5275"/>
            </a:avLst>
          </a:prstGeom>
          <a:noFill/>
          <a:ln w="15875" cap="flat" cmpd="sng">
            <a:solidFill>
              <a:srgbClr val="6453C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773;p36">
            <a:extLst>
              <a:ext uri="{FF2B5EF4-FFF2-40B4-BE49-F238E27FC236}">
                <a16:creationId xmlns:a16="http://schemas.microsoft.com/office/drawing/2014/main" id="{E22D16E0-66A1-9375-7097-8ACFC17918E8}"/>
              </a:ext>
            </a:extLst>
          </p:cNvPr>
          <p:cNvSpPr txBox="1">
            <a:spLocks/>
          </p:cNvSpPr>
          <p:nvPr/>
        </p:nvSpPr>
        <p:spPr>
          <a:xfrm>
            <a:off x="1017074" y="1432507"/>
            <a:ext cx="4666847" cy="3192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/>
              <a:t>Hoàn thành sản phẩm đồ án đúng tiến độ, đúng yêu cầu đặt ra.</a:t>
            </a:r>
          </a:p>
          <a:p>
            <a:pPr marL="171450" lvl="0" indent="-1714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/>
              <a:t>Xây dựng được ứng dụng web quản lý nhà hàng tương đối hoàn chỉnh, đạt được mục tiêu ban đầu của đề tài.</a:t>
            </a:r>
          </a:p>
          <a:p>
            <a:pPr marL="171450" lvl="0" indent="-1714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200"/>
              <a:t>Rèn luyện thêm kỹ năng thiết kế, lập trình, kỹ năng tìm kiếm và đọc hiểu tài liệu.</a:t>
            </a:r>
            <a:endParaRPr lang="en-US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oogle Shape;1830;p50">
            <a:extLst>
              <a:ext uri="{FF2B5EF4-FFF2-40B4-BE49-F238E27FC236}">
                <a16:creationId xmlns:a16="http://schemas.microsoft.com/office/drawing/2014/main" id="{4665E6B0-EAC5-4127-C826-E154FA24111A}"/>
              </a:ext>
            </a:extLst>
          </p:cNvPr>
          <p:cNvGrpSpPr/>
          <p:nvPr/>
        </p:nvGrpSpPr>
        <p:grpSpPr>
          <a:xfrm flipH="1">
            <a:off x="5928359" y="2426036"/>
            <a:ext cx="2324099" cy="2008739"/>
            <a:chOff x="1259400" y="634225"/>
            <a:chExt cx="5070325" cy="4382325"/>
          </a:xfrm>
        </p:grpSpPr>
        <p:sp>
          <p:nvSpPr>
            <p:cNvPr id="3" name="Google Shape;1831;p50">
              <a:extLst>
                <a:ext uri="{FF2B5EF4-FFF2-40B4-BE49-F238E27FC236}">
                  <a16:creationId xmlns:a16="http://schemas.microsoft.com/office/drawing/2014/main" id="{ADE21A9E-AC93-A825-AC77-3EE5E3D933CE}"/>
                </a:ext>
              </a:extLst>
            </p:cNvPr>
            <p:cNvSpPr/>
            <p:nvPr/>
          </p:nvSpPr>
          <p:spPr>
            <a:xfrm>
              <a:off x="1259400" y="806750"/>
              <a:ext cx="5047800" cy="4081225"/>
            </a:xfrm>
            <a:custGeom>
              <a:avLst/>
              <a:gdLst/>
              <a:ahLst/>
              <a:cxnLst/>
              <a:rect l="l" t="t" r="r" b="b"/>
              <a:pathLst>
                <a:path w="201912" h="163249" extrusionOk="0">
                  <a:moveTo>
                    <a:pt x="109723" y="0"/>
                  </a:moveTo>
                  <a:cubicBezTo>
                    <a:pt x="98812" y="0"/>
                    <a:pt x="85280" y="2153"/>
                    <a:pt x="71852" y="9878"/>
                  </a:cubicBezTo>
                  <a:cubicBezTo>
                    <a:pt x="41564" y="27358"/>
                    <a:pt x="26286" y="62049"/>
                    <a:pt x="13143" y="89836"/>
                  </a:cubicBezTo>
                  <a:cubicBezTo>
                    <a:pt x="1" y="117622"/>
                    <a:pt x="7573" y="145909"/>
                    <a:pt x="30723" y="158785"/>
                  </a:cubicBezTo>
                  <a:cubicBezTo>
                    <a:pt x="36542" y="162026"/>
                    <a:pt x="41891" y="163249"/>
                    <a:pt x="47157" y="163249"/>
                  </a:cubicBezTo>
                  <a:cubicBezTo>
                    <a:pt x="62810" y="163249"/>
                    <a:pt x="77720" y="152445"/>
                    <a:pt x="102007" y="151747"/>
                  </a:cubicBezTo>
                  <a:cubicBezTo>
                    <a:pt x="105961" y="151633"/>
                    <a:pt x="109562" y="151602"/>
                    <a:pt x="112887" y="151602"/>
                  </a:cubicBezTo>
                  <a:cubicBezTo>
                    <a:pt x="116899" y="151602"/>
                    <a:pt x="120509" y="151647"/>
                    <a:pt x="123849" y="151647"/>
                  </a:cubicBezTo>
                  <a:cubicBezTo>
                    <a:pt x="140463" y="151647"/>
                    <a:pt x="150415" y="150526"/>
                    <a:pt x="170122" y="137136"/>
                  </a:cubicBezTo>
                  <a:cubicBezTo>
                    <a:pt x="197041" y="118790"/>
                    <a:pt x="201912" y="75525"/>
                    <a:pt x="180663" y="43469"/>
                  </a:cubicBezTo>
                  <a:cubicBezTo>
                    <a:pt x="159414" y="11446"/>
                    <a:pt x="133029" y="3407"/>
                    <a:pt x="133029" y="3407"/>
                  </a:cubicBezTo>
                  <a:cubicBezTo>
                    <a:pt x="133029" y="3407"/>
                    <a:pt x="123451" y="0"/>
                    <a:pt x="109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2;p50">
              <a:extLst>
                <a:ext uri="{FF2B5EF4-FFF2-40B4-BE49-F238E27FC236}">
                  <a16:creationId xmlns:a16="http://schemas.microsoft.com/office/drawing/2014/main" id="{C2A7B3B9-4C3C-27A4-B536-DD62EF959814}"/>
                </a:ext>
              </a:extLst>
            </p:cNvPr>
            <p:cNvSpPr/>
            <p:nvPr/>
          </p:nvSpPr>
          <p:spPr>
            <a:xfrm>
              <a:off x="2453600" y="2804950"/>
              <a:ext cx="192650" cy="78425"/>
            </a:xfrm>
            <a:custGeom>
              <a:avLst/>
              <a:gdLst/>
              <a:ahLst/>
              <a:cxnLst/>
              <a:rect l="l" t="t" r="r" b="b"/>
              <a:pathLst>
                <a:path w="7706" h="3137" extrusionOk="0">
                  <a:moveTo>
                    <a:pt x="1168" y="0"/>
                  </a:moveTo>
                  <a:lnTo>
                    <a:pt x="0" y="1201"/>
                  </a:lnTo>
                  <a:cubicBezTo>
                    <a:pt x="967" y="2436"/>
                    <a:pt x="2402" y="3136"/>
                    <a:pt x="3970" y="3136"/>
                  </a:cubicBezTo>
                  <a:cubicBezTo>
                    <a:pt x="5404" y="3136"/>
                    <a:pt x="6772" y="2536"/>
                    <a:pt x="7706" y="1468"/>
                  </a:cubicBezTo>
                  <a:lnTo>
                    <a:pt x="6605" y="234"/>
                  </a:lnTo>
                  <a:cubicBezTo>
                    <a:pt x="5924" y="1057"/>
                    <a:pt x="4959" y="1459"/>
                    <a:pt x="3993" y="1459"/>
                  </a:cubicBezTo>
                  <a:cubicBezTo>
                    <a:pt x="2922" y="1459"/>
                    <a:pt x="1851" y="965"/>
                    <a:pt x="11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33;p50">
              <a:extLst>
                <a:ext uri="{FF2B5EF4-FFF2-40B4-BE49-F238E27FC236}">
                  <a16:creationId xmlns:a16="http://schemas.microsoft.com/office/drawing/2014/main" id="{105921B0-D73C-084D-1424-CE7EC2A6675E}"/>
                </a:ext>
              </a:extLst>
            </p:cNvPr>
            <p:cNvSpPr/>
            <p:nvPr/>
          </p:nvSpPr>
          <p:spPr>
            <a:xfrm>
              <a:off x="2500300" y="2752400"/>
              <a:ext cx="101750" cy="65075"/>
            </a:xfrm>
            <a:custGeom>
              <a:avLst/>
              <a:gdLst/>
              <a:ahLst/>
              <a:cxnLst/>
              <a:rect l="l" t="t" r="r" b="b"/>
              <a:pathLst>
                <a:path w="4070" h="2603" extrusionOk="0">
                  <a:moveTo>
                    <a:pt x="1334" y="1"/>
                  </a:moveTo>
                  <a:lnTo>
                    <a:pt x="0" y="1402"/>
                  </a:lnTo>
                  <a:cubicBezTo>
                    <a:pt x="434" y="2136"/>
                    <a:pt x="1234" y="2603"/>
                    <a:pt x="2102" y="2603"/>
                  </a:cubicBezTo>
                  <a:cubicBezTo>
                    <a:pt x="2869" y="2603"/>
                    <a:pt x="3603" y="2236"/>
                    <a:pt x="4070" y="1635"/>
                  </a:cubicBezTo>
                  <a:lnTo>
                    <a:pt x="2869" y="301"/>
                  </a:lnTo>
                  <a:cubicBezTo>
                    <a:pt x="2791" y="740"/>
                    <a:pt x="2448" y="950"/>
                    <a:pt x="2106" y="950"/>
                  </a:cubicBezTo>
                  <a:cubicBezTo>
                    <a:pt x="1719" y="950"/>
                    <a:pt x="1334" y="681"/>
                    <a:pt x="1334" y="168"/>
                  </a:cubicBezTo>
                  <a:cubicBezTo>
                    <a:pt x="1334" y="134"/>
                    <a:pt x="1334" y="68"/>
                    <a:pt x="1334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4;p50">
              <a:extLst>
                <a:ext uri="{FF2B5EF4-FFF2-40B4-BE49-F238E27FC236}">
                  <a16:creationId xmlns:a16="http://schemas.microsoft.com/office/drawing/2014/main" id="{A388F21C-9459-0D8A-302F-5E3DBE35F8C9}"/>
                </a:ext>
              </a:extLst>
            </p:cNvPr>
            <p:cNvSpPr/>
            <p:nvPr/>
          </p:nvSpPr>
          <p:spPr>
            <a:xfrm>
              <a:off x="2548650" y="2735725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68" y="1"/>
                  </a:moveTo>
                  <a:lnTo>
                    <a:pt x="1" y="101"/>
                  </a:lnTo>
                  <a:cubicBezTo>
                    <a:pt x="17" y="84"/>
                    <a:pt x="34" y="76"/>
                    <a:pt x="55" y="76"/>
                  </a:cubicBezTo>
                  <a:cubicBezTo>
                    <a:pt x="76" y="76"/>
                    <a:pt x="101" y="84"/>
                    <a:pt x="134" y="101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5;p50">
              <a:extLst>
                <a:ext uri="{FF2B5EF4-FFF2-40B4-BE49-F238E27FC236}">
                  <a16:creationId xmlns:a16="http://schemas.microsoft.com/office/drawing/2014/main" id="{41E05BF9-890E-32FC-25A7-06BE8367F2F7}"/>
                </a:ext>
              </a:extLst>
            </p:cNvPr>
            <p:cNvSpPr/>
            <p:nvPr/>
          </p:nvSpPr>
          <p:spPr>
            <a:xfrm>
              <a:off x="2359350" y="2901675"/>
              <a:ext cx="377800" cy="116575"/>
            </a:xfrm>
            <a:custGeom>
              <a:avLst/>
              <a:gdLst/>
              <a:ahLst/>
              <a:cxnLst/>
              <a:rect l="l" t="t" r="r" b="b"/>
              <a:pathLst>
                <a:path w="15112" h="4663" extrusionOk="0">
                  <a:moveTo>
                    <a:pt x="1168" y="1"/>
                  </a:moveTo>
                  <a:lnTo>
                    <a:pt x="1" y="1202"/>
                  </a:lnTo>
                  <a:cubicBezTo>
                    <a:pt x="2058" y="3501"/>
                    <a:pt x="4904" y="4663"/>
                    <a:pt x="7759" y="4663"/>
                  </a:cubicBezTo>
                  <a:cubicBezTo>
                    <a:pt x="10411" y="4663"/>
                    <a:pt x="13071" y="3660"/>
                    <a:pt x="15112" y="1635"/>
                  </a:cubicBezTo>
                  <a:lnTo>
                    <a:pt x="13977" y="401"/>
                  </a:lnTo>
                  <a:cubicBezTo>
                    <a:pt x="12261" y="2134"/>
                    <a:pt x="10004" y="2995"/>
                    <a:pt x="7753" y="2995"/>
                  </a:cubicBezTo>
                  <a:cubicBezTo>
                    <a:pt x="5323" y="2995"/>
                    <a:pt x="2900" y="1992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6;p50">
              <a:extLst>
                <a:ext uri="{FF2B5EF4-FFF2-40B4-BE49-F238E27FC236}">
                  <a16:creationId xmlns:a16="http://schemas.microsoft.com/office/drawing/2014/main" id="{FC1003D5-71EB-85D4-E907-BE8AD640E825}"/>
                </a:ext>
              </a:extLst>
            </p:cNvPr>
            <p:cNvSpPr/>
            <p:nvPr/>
          </p:nvSpPr>
          <p:spPr>
            <a:xfrm>
              <a:off x="2403550" y="2855825"/>
              <a:ext cx="290225" cy="98425"/>
            </a:xfrm>
            <a:custGeom>
              <a:avLst/>
              <a:gdLst/>
              <a:ahLst/>
              <a:cxnLst/>
              <a:rect l="l" t="t" r="r" b="b"/>
              <a:pathLst>
                <a:path w="11609" h="3937" extrusionOk="0">
                  <a:moveTo>
                    <a:pt x="1168" y="0"/>
                  </a:moveTo>
                  <a:lnTo>
                    <a:pt x="1" y="1201"/>
                  </a:lnTo>
                  <a:cubicBezTo>
                    <a:pt x="1502" y="2936"/>
                    <a:pt x="3670" y="3936"/>
                    <a:pt x="5972" y="3936"/>
                  </a:cubicBezTo>
                  <a:cubicBezTo>
                    <a:pt x="8106" y="3936"/>
                    <a:pt x="10141" y="3069"/>
                    <a:pt x="11609" y="1568"/>
                  </a:cubicBezTo>
                  <a:lnTo>
                    <a:pt x="10508" y="301"/>
                  </a:lnTo>
                  <a:cubicBezTo>
                    <a:pt x="9273" y="1616"/>
                    <a:pt x="7622" y="2268"/>
                    <a:pt x="5973" y="2268"/>
                  </a:cubicBezTo>
                  <a:cubicBezTo>
                    <a:pt x="4193" y="2268"/>
                    <a:pt x="2415" y="1507"/>
                    <a:pt x="11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7;p50">
              <a:extLst>
                <a:ext uri="{FF2B5EF4-FFF2-40B4-BE49-F238E27FC236}">
                  <a16:creationId xmlns:a16="http://schemas.microsoft.com/office/drawing/2014/main" id="{38E424FD-6AB0-8720-953D-F8E49478E124}"/>
                </a:ext>
              </a:extLst>
            </p:cNvPr>
            <p:cNvSpPr/>
            <p:nvPr/>
          </p:nvSpPr>
          <p:spPr>
            <a:xfrm>
              <a:off x="1288600" y="5016525"/>
              <a:ext cx="5041125" cy="25"/>
            </a:xfrm>
            <a:custGeom>
              <a:avLst/>
              <a:gdLst/>
              <a:ahLst/>
              <a:cxnLst/>
              <a:rect l="l" t="t" r="r" b="b"/>
              <a:pathLst>
                <a:path w="201645" h="1" fill="none" extrusionOk="0">
                  <a:moveTo>
                    <a:pt x="0" y="1"/>
                  </a:moveTo>
                  <a:lnTo>
                    <a:pt x="201644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8;p50">
              <a:extLst>
                <a:ext uri="{FF2B5EF4-FFF2-40B4-BE49-F238E27FC236}">
                  <a16:creationId xmlns:a16="http://schemas.microsoft.com/office/drawing/2014/main" id="{032702E9-5BBD-C4D2-1D61-D410567AB687}"/>
                </a:ext>
              </a:extLst>
            </p:cNvPr>
            <p:cNvSpPr/>
            <p:nvPr/>
          </p:nvSpPr>
          <p:spPr>
            <a:xfrm>
              <a:off x="3390925" y="3586350"/>
              <a:ext cx="4200" cy="1177525"/>
            </a:xfrm>
            <a:custGeom>
              <a:avLst/>
              <a:gdLst/>
              <a:ahLst/>
              <a:cxnLst/>
              <a:rect l="l" t="t" r="r" b="b"/>
              <a:pathLst>
                <a:path w="168" h="47101" fill="none" extrusionOk="0">
                  <a:moveTo>
                    <a:pt x="1" y="0"/>
                  </a:moveTo>
                  <a:cubicBezTo>
                    <a:pt x="1" y="0"/>
                    <a:pt x="167" y="17613"/>
                    <a:pt x="167" y="22249"/>
                  </a:cubicBezTo>
                  <a:cubicBezTo>
                    <a:pt x="167" y="26919"/>
                    <a:pt x="1" y="47101"/>
                    <a:pt x="1" y="47101"/>
                  </a:cubicBez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9;p50">
              <a:extLst>
                <a:ext uri="{FF2B5EF4-FFF2-40B4-BE49-F238E27FC236}">
                  <a16:creationId xmlns:a16="http://schemas.microsoft.com/office/drawing/2014/main" id="{67355888-3667-BA05-5C71-F2EC6A4E9C9E}"/>
                </a:ext>
              </a:extLst>
            </p:cNvPr>
            <p:cNvSpPr/>
            <p:nvPr/>
          </p:nvSpPr>
          <p:spPr>
            <a:xfrm>
              <a:off x="2970625" y="3037625"/>
              <a:ext cx="889000" cy="675500"/>
            </a:xfrm>
            <a:custGeom>
              <a:avLst/>
              <a:gdLst/>
              <a:ahLst/>
              <a:cxnLst/>
              <a:rect l="l" t="t" r="r" b="b"/>
              <a:pathLst>
                <a:path w="35560" h="27020" extrusionOk="0">
                  <a:moveTo>
                    <a:pt x="16546" y="0"/>
                  </a:moveTo>
                  <a:lnTo>
                    <a:pt x="15412" y="15044"/>
                  </a:lnTo>
                  <a:lnTo>
                    <a:pt x="9441" y="1735"/>
                  </a:lnTo>
                  <a:lnTo>
                    <a:pt x="13577" y="16312"/>
                  </a:lnTo>
                  <a:lnTo>
                    <a:pt x="4637" y="6538"/>
                  </a:lnTo>
                  <a:lnTo>
                    <a:pt x="4637" y="6538"/>
                  </a:lnTo>
                  <a:lnTo>
                    <a:pt x="12476" y="18580"/>
                  </a:lnTo>
                  <a:lnTo>
                    <a:pt x="1368" y="10674"/>
                  </a:lnTo>
                  <a:lnTo>
                    <a:pt x="11742" y="20682"/>
                  </a:lnTo>
                  <a:lnTo>
                    <a:pt x="1" y="14277"/>
                  </a:lnTo>
                  <a:lnTo>
                    <a:pt x="1" y="14277"/>
                  </a:lnTo>
                  <a:lnTo>
                    <a:pt x="10775" y="21549"/>
                  </a:lnTo>
                  <a:lnTo>
                    <a:pt x="1035" y="20281"/>
                  </a:lnTo>
                  <a:lnTo>
                    <a:pt x="10475" y="22950"/>
                  </a:lnTo>
                  <a:lnTo>
                    <a:pt x="2903" y="24218"/>
                  </a:lnTo>
                  <a:lnTo>
                    <a:pt x="10775" y="23917"/>
                  </a:lnTo>
                  <a:lnTo>
                    <a:pt x="6138" y="27020"/>
                  </a:lnTo>
                  <a:lnTo>
                    <a:pt x="17113" y="24084"/>
                  </a:lnTo>
                  <a:lnTo>
                    <a:pt x="27387" y="26452"/>
                  </a:lnTo>
                  <a:lnTo>
                    <a:pt x="23017" y="22816"/>
                  </a:lnTo>
                  <a:lnTo>
                    <a:pt x="35259" y="24218"/>
                  </a:lnTo>
                  <a:lnTo>
                    <a:pt x="24418" y="20682"/>
                  </a:lnTo>
                  <a:lnTo>
                    <a:pt x="35559" y="18714"/>
                  </a:lnTo>
                  <a:lnTo>
                    <a:pt x="23017" y="18714"/>
                  </a:lnTo>
                  <a:lnTo>
                    <a:pt x="32724" y="11408"/>
                  </a:lnTo>
                  <a:lnTo>
                    <a:pt x="32724" y="11408"/>
                  </a:lnTo>
                  <a:lnTo>
                    <a:pt x="21749" y="16879"/>
                  </a:lnTo>
                  <a:lnTo>
                    <a:pt x="28087" y="6038"/>
                  </a:lnTo>
                  <a:lnTo>
                    <a:pt x="19648" y="15778"/>
                  </a:lnTo>
                  <a:lnTo>
                    <a:pt x="19648" y="15778"/>
                  </a:lnTo>
                  <a:lnTo>
                    <a:pt x="22583" y="1535"/>
                  </a:lnTo>
                  <a:lnTo>
                    <a:pt x="17113" y="14777"/>
                  </a:lnTo>
                  <a:lnTo>
                    <a:pt x="16546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0;p50">
              <a:extLst>
                <a:ext uri="{FF2B5EF4-FFF2-40B4-BE49-F238E27FC236}">
                  <a16:creationId xmlns:a16="http://schemas.microsoft.com/office/drawing/2014/main" id="{60585FF3-36A1-0B87-17A1-26905A0D231F}"/>
                </a:ext>
              </a:extLst>
            </p:cNvPr>
            <p:cNvSpPr/>
            <p:nvPr/>
          </p:nvSpPr>
          <p:spPr>
            <a:xfrm>
              <a:off x="3275000" y="4030000"/>
              <a:ext cx="20875" cy="741375"/>
            </a:xfrm>
            <a:custGeom>
              <a:avLst/>
              <a:gdLst/>
              <a:ahLst/>
              <a:cxnLst/>
              <a:rect l="l" t="t" r="r" b="b"/>
              <a:pathLst>
                <a:path w="835" h="29655" fill="none" extrusionOk="0">
                  <a:moveTo>
                    <a:pt x="435" y="0"/>
                  </a:moveTo>
                  <a:cubicBezTo>
                    <a:pt x="435" y="0"/>
                    <a:pt x="1" y="3670"/>
                    <a:pt x="268" y="5071"/>
                  </a:cubicBezTo>
                  <a:cubicBezTo>
                    <a:pt x="568" y="6705"/>
                    <a:pt x="701" y="8340"/>
                    <a:pt x="701" y="10007"/>
                  </a:cubicBezTo>
                  <a:cubicBezTo>
                    <a:pt x="701" y="11842"/>
                    <a:pt x="835" y="11975"/>
                    <a:pt x="835" y="13243"/>
                  </a:cubicBezTo>
                  <a:cubicBezTo>
                    <a:pt x="835" y="14511"/>
                    <a:pt x="701" y="25285"/>
                    <a:pt x="701" y="26252"/>
                  </a:cubicBezTo>
                  <a:lnTo>
                    <a:pt x="701" y="29655"/>
                  </a:ln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1;p50">
              <a:extLst>
                <a:ext uri="{FF2B5EF4-FFF2-40B4-BE49-F238E27FC236}">
                  <a16:creationId xmlns:a16="http://schemas.microsoft.com/office/drawing/2014/main" id="{164DD878-0785-D60A-6F85-343B9B407D3D}"/>
                </a:ext>
              </a:extLst>
            </p:cNvPr>
            <p:cNvSpPr/>
            <p:nvPr/>
          </p:nvSpPr>
          <p:spPr>
            <a:xfrm>
              <a:off x="3295850" y="4005800"/>
              <a:ext cx="87600" cy="320275"/>
            </a:xfrm>
            <a:custGeom>
              <a:avLst/>
              <a:gdLst/>
              <a:ahLst/>
              <a:cxnLst/>
              <a:rect l="l" t="t" r="r" b="b"/>
              <a:pathLst>
                <a:path w="3504" h="12811" fill="none" extrusionOk="0">
                  <a:moveTo>
                    <a:pt x="1" y="12810"/>
                  </a:moveTo>
                  <a:cubicBezTo>
                    <a:pt x="1" y="12810"/>
                    <a:pt x="568" y="9708"/>
                    <a:pt x="1135" y="8307"/>
                  </a:cubicBezTo>
                  <a:cubicBezTo>
                    <a:pt x="1702" y="6872"/>
                    <a:pt x="2102" y="7306"/>
                    <a:pt x="2236" y="5605"/>
                  </a:cubicBezTo>
                  <a:cubicBezTo>
                    <a:pt x="2403" y="3937"/>
                    <a:pt x="2403" y="3237"/>
                    <a:pt x="2669" y="2669"/>
                  </a:cubicBezTo>
                  <a:cubicBezTo>
                    <a:pt x="2903" y="2169"/>
                    <a:pt x="3070" y="1635"/>
                    <a:pt x="3236" y="1102"/>
                  </a:cubicBezTo>
                  <a:lnTo>
                    <a:pt x="3503" y="1"/>
                  </a:ln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2;p50">
              <a:extLst>
                <a:ext uri="{FF2B5EF4-FFF2-40B4-BE49-F238E27FC236}">
                  <a16:creationId xmlns:a16="http://schemas.microsoft.com/office/drawing/2014/main" id="{6026BE0E-668F-F409-4467-16AD9581A593}"/>
                </a:ext>
              </a:extLst>
            </p:cNvPr>
            <p:cNvSpPr/>
            <p:nvPr/>
          </p:nvSpPr>
          <p:spPr>
            <a:xfrm>
              <a:off x="2884725" y="3459575"/>
              <a:ext cx="865650" cy="676350"/>
            </a:xfrm>
            <a:custGeom>
              <a:avLst/>
              <a:gdLst/>
              <a:ahLst/>
              <a:cxnLst/>
              <a:rect l="l" t="t" r="r" b="b"/>
              <a:pathLst>
                <a:path w="34626" h="27054" extrusionOk="0">
                  <a:moveTo>
                    <a:pt x="15612" y="1"/>
                  </a:moveTo>
                  <a:lnTo>
                    <a:pt x="14478" y="15078"/>
                  </a:lnTo>
                  <a:lnTo>
                    <a:pt x="10108" y="1435"/>
                  </a:lnTo>
                  <a:lnTo>
                    <a:pt x="12643" y="16346"/>
                  </a:lnTo>
                  <a:lnTo>
                    <a:pt x="4904" y="5238"/>
                  </a:lnTo>
                  <a:lnTo>
                    <a:pt x="4904" y="5238"/>
                  </a:lnTo>
                  <a:lnTo>
                    <a:pt x="11542" y="18614"/>
                  </a:lnTo>
                  <a:lnTo>
                    <a:pt x="1368" y="11976"/>
                  </a:lnTo>
                  <a:lnTo>
                    <a:pt x="1368" y="11976"/>
                  </a:lnTo>
                  <a:lnTo>
                    <a:pt x="10842" y="20716"/>
                  </a:lnTo>
                  <a:lnTo>
                    <a:pt x="10842" y="20716"/>
                  </a:lnTo>
                  <a:lnTo>
                    <a:pt x="334" y="16413"/>
                  </a:lnTo>
                  <a:lnTo>
                    <a:pt x="9841" y="21550"/>
                  </a:lnTo>
                  <a:lnTo>
                    <a:pt x="1" y="20716"/>
                  </a:lnTo>
                  <a:lnTo>
                    <a:pt x="9574" y="22951"/>
                  </a:lnTo>
                  <a:lnTo>
                    <a:pt x="2903" y="24485"/>
                  </a:lnTo>
                  <a:lnTo>
                    <a:pt x="2903" y="24485"/>
                  </a:lnTo>
                  <a:lnTo>
                    <a:pt x="9841" y="23951"/>
                  </a:lnTo>
                  <a:lnTo>
                    <a:pt x="5204" y="27054"/>
                  </a:lnTo>
                  <a:lnTo>
                    <a:pt x="5204" y="27054"/>
                  </a:lnTo>
                  <a:lnTo>
                    <a:pt x="16179" y="24085"/>
                  </a:lnTo>
                  <a:lnTo>
                    <a:pt x="26453" y="26487"/>
                  </a:lnTo>
                  <a:lnTo>
                    <a:pt x="26453" y="26487"/>
                  </a:lnTo>
                  <a:lnTo>
                    <a:pt x="22083" y="22817"/>
                  </a:lnTo>
                  <a:lnTo>
                    <a:pt x="34325" y="24218"/>
                  </a:lnTo>
                  <a:lnTo>
                    <a:pt x="23484" y="20716"/>
                  </a:lnTo>
                  <a:lnTo>
                    <a:pt x="34625" y="18748"/>
                  </a:lnTo>
                  <a:lnTo>
                    <a:pt x="22083" y="18748"/>
                  </a:lnTo>
                  <a:lnTo>
                    <a:pt x="31823" y="11409"/>
                  </a:lnTo>
                  <a:lnTo>
                    <a:pt x="20816" y="16913"/>
                  </a:lnTo>
                  <a:lnTo>
                    <a:pt x="27153" y="6072"/>
                  </a:lnTo>
                  <a:lnTo>
                    <a:pt x="18714" y="15779"/>
                  </a:lnTo>
                  <a:lnTo>
                    <a:pt x="18714" y="15779"/>
                  </a:lnTo>
                  <a:lnTo>
                    <a:pt x="21683" y="1569"/>
                  </a:lnTo>
                  <a:lnTo>
                    <a:pt x="16179" y="14812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3;p50">
              <a:extLst>
                <a:ext uri="{FF2B5EF4-FFF2-40B4-BE49-F238E27FC236}">
                  <a16:creationId xmlns:a16="http://schemas.microsoft.com/office/drawing/2014/main" id="{E36A9F6A-BD9E-FE5D-2B82-0BC3748A8D26}"/>
                </a:ext>
              </a:extLst>
            </p:cNvPr>
            <p:cNvSpPr/>
            <p:nvPr/>
          </p:nvSpPr>
          <p:spPr>
            <a:xfrm>
              <a:off x="3099050" y="4657100"/>
              <a:ext cx="502050" cy="359450"/>
            </a:xfrm>
            <a:custGeom>
              <a:avLst/>
              <a:gdLst/>
              <a:ahLst/>
              <a:cxnLst/>
              <a:rect l="l" t="t" r="r" b="b"/>
              <a:pathLst>
                <a:path w="20082" h="14378" extrusionOk="0">
                  <a:moveTo>
                    <a:pt x="4570" y="1"/>
                  </a:moveTo>
                  <a:cubicBezTo>
                    <a:pt x="4170" y="1"/>
                    <a:pt x="3803" y="234"/>
                    <a:pt x="3603" y="568"/>
                  </a:cubicBezTo>
                  <a:lnTo>
                    <a:pt x="601" y="5572"/>
                  </a:lnTo>
                  <a:cubicBezTo>
                    <a:pt x="134" y="6339"/>
                    <a:pt x="1" y="7273"/>
                    <a:pt x="234" y="8140"/>
                  </a:cubicBezTo>
                  <a:lnTo>
                    <a:pt x="1568" y="13144"/>
                  </a:lnTo>
                  <a:cubicBezTo>
                    <a:pt x="1768" y="13877"/>
                    <a:pt x="2436" y="14378"/>
                    <a:pt x="3169" y="14378"/>
                  </a:cubicBezTo>
                  <a:lnTo>
                    <a:pt x="16913" y="14378"/>
                  </a:lnTo>
                  <a:cubicBezTo>
                    <a:pt x="17646" y="14378"/>
                    <a:pt x="18314" y="13877"/>
                    <a:pt x="18514" y="13144"/>
                  </a:cubicBezTo>
                  <a:lnTo>
                    <a:pt x="19848" y="8140"/>
                  </a:lnTo>
                  <a:cubicBezTo>
                    <a:pt x="20082" y="7273"/>
                    <a:pt x="19948" y="6339"/>
                    <a:pt x="19481" y="5572"/>
                  </a:cubicBezTo>
                  <a:lnTo>
                    <a:pt x="16479" y="568"/>
                  </a:lnTo>
                  <a:cubicBezTo>
                    <a:pt x="16279" y="234"/>
                    <a:pt x="15912" y="1"/>
                    <a:pt x="15512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4;p50">
              <a:extLst>
                <a:ext uri="{FF2B5EF4-FFF2-40B4-BE49-F238E27FC236}">
                  <a16:creationId xmlns:a16="http://schemas.microsoft.com/office/drawing/2014/main" id="{72A87DE9-5904-C8F3-E677-9F8E51FA5EB6}"/>
                </a:ext>
              </a:extLst>
            </p:cNvPr>
            <p:cNvSpPr/>
            <p:nvPr/>
          </p:nvSpPr>
          <p:spPr>
            <a:xfrm>
              <a:off x="1496250" y="1597425"/>
              <a:ext cx="1406850" cy="3419125"/>
            </a:xfrm>
            <a:custGeom>
              <a:avLst/>
              <a:gdLst/>
              <a:ahLst/>
              <a:cxnLst/>
              <a:rect l="l" t="t" r="r" b="b"/>
              <a:pathLst>
                <a:path w="56274" h="136765" fill="none" extrusionOk="0">
                  <a:moveTo>
                    <a:pt x="434" y="0"/>
                  </a:moveTo>
                  <a:lnTo>
                    <a:pt x="55807" y="0"/>
                  </a:lnTo>
                  <a:cubicBezTo>
                    <a:pt x="56040" y="0"/>
                    <a:pt x="56274" y="200"/>
                    <a:pt x="56274" y="467"/>
                  </a:cubicBezTo>
                  <a:lnTo>
                    <a:pt x="56274" y="135998"/>
                  </a:lnTo>
                  <a:cubicBezTo>
                    <a:pt x="56274" y="136431"/>
                    <a:pt x="55907" y="136765"/>
                    <a:pt x="55506" y="136765"/>
                  </a:cubicBezTo>
                  <a:lnTo>
                    <a:pt x="767" y="136765"/>
                  </a:lnTo>
                  <a:cubicBezTo>
                    <a:pt x="334" y="136765"/>
                    <a:pt x="0" y="136431"/>
                    <a:pt x="0" y="135998"/>
                  </a:cubicBezTo>
                  <a:lnTo>
                    <a:pt x="0" y="467"/>
                  </a:lnTo>
                  <a:cubicBezTo>
                    <a:pt x="0" y="200"/>
                    <a:pt x="200" y="0"/>
                    <a:pt x="434" y="0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45;p50">
              <a:extLst>
                <a:ext uri="{FF2B5EF4-FFF2-40B4-BE49-F238E27FC236}">
                  <a16:creationId xmlns:a16="http://schemas.microsoft.com/office/drawing/2014/main" id="{49B4F02C-D15C-BBE2-3F02-00E05281730A}"/>
                </a:ext>
              </a:extLst>
            </p:cNvPr>
            <p:cNvSpPr/>
            <p:nvPr/>
          </p:nvSpPr>
          <p:spPr>
            <a:xfrm>
              <a:off x="2199250" y="3320325"/>
              <a:ext cx="25" cy="1692900"/>
            </a:xfrm>
            <a:custGeom>
              <a:avLst/>
              <a:gdLst/>
              <a:ahLst/>
              <a:cxnLst/>
              <a:rect l="l" t="t" r="r" b="b"/>
              <a:pathLst>
                <a:path w="1" h="67716" fill="none" extrusionOk="0">
                  <a:moveTo>
                    <a:pt x="0" y="0"/>
                  </a:moveTo>
                  <a:lnTo>
                    <a:pt x="0" y="67715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6;p50">
              <a:extLst>
                <a:ext uri="{FF2B5EF4-FFF2-40B4-BE49-F238E27FC236}">
                  <a16:creationId xmlns:a16="http://schemas.microsoft.com/office/drawing/2014/main" id="{904F5710-BAEB-4459-9182-5D239C53E577}"/>
                </a:ext>
              </a:extLst>
            </p:cNvPr>
            <p:cNvSpPr/>
            <p:nvPr/>
          </p:nvSpPr>
          <p:spPr>
            <a:xfrm>
              <a:off x="2199250" y="1594075"/>
              <a:ext cx="25" cy="1666225"/>
            </a:xfrm>
            <a:custGeom>
              <a:avLst/>
              <a:gdLst/>
              <a:ahLst/>
              <a:cxnLst/>
              <a:rect l="l" t="t" r="r" b="b"/>
              <a:pathLst>
                <a:path w="1" h="66649" fill="none" extrusionOk="0">
                  <a:moveTo>
                    <a:pt x="0" y="1"/>
                  </a:moveTo>
                  <a:lnTo>
                    <a:pt x="0" y="66649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47;p50">
              <a:extLst>
                <a:ext uri="{FF2B5EF4-FFF2-40B4-BE49-F238E27FC236}">
                  <a16:creationId xmlns:a16="http://schemas.microsoft.com/office/drawing/2014/main" id="{3B676256-08BD-BF09-06D8-362DD78DFD89}"/>
                </a:ext>
              </a:extLst>
            </p:cNvPr>
            <p:cNvSpPr/>
            <p:nvPr/>
          </p:nvSpPr>
          <p:spPr>
            <a:xfrm>
              <a:off x="1560450" y="3262775"/>
              <a:ext cx="1305125" cy="56725"/>
            </a:xfrm>
            <a:custGeom>
              <a:avLst/>
              <a:gdLst/>
              <a:ahLst/>
              <a:cxnLst/>
              <a:rect l="l" t="t" r="r" b="b"/>
              <a:pathLst>
                <a:path w="52205" h="2269" fill="none" extrusionOk="0">
                  <a:moveTo>
                    <a:pt x="1135" y="2269"/>
                  </a:moveTo>
                  <a:lnTo>
                    <a:pt x="51070" y="2269"/>
                  </a:lnTo>
                  <a:cubicBezTo>
                    <a:pt x="51704" y="2269"/>
                    <a:pt x="52205" y="1769"/>
                    <a:pt x="52205" y="1135"/>
                  </a:cubicBezTo>
                  <a:lnTo>
                    <a:pt x="52205" y="1135"/>
                  </a:lnTo>
                  <a:cubicBezTo>
                    <a:pt x="52205" y="501"/>
                    <a:pt x="51704" y="1"/>
                    <a:pt x="51070" y="1"/>
                  </a:cubicBezTo>
                  <a:lnTo>
                    <a:pt x="1135" y="1"/>
                  </a:lnTo>
                  <a:cubicBezTo>
                    <a:pt x="534" y="1"/>
                    <a:pt x="1" y="501"/>
                    <a:pt x="1" y="1135"/>
                  </a:cubicBezTo>
                  <a:lnTo>
                    <a:pt x="1" y="1135"/>
                  </a:lnTo>
                  <a:cubicBezTo>
                    <a:pt x="1" y="1769"/>
                    <a:pt x="534" y="2269"/>
                    <a:pt x="1135" y="2269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48;p50">
              <a:extLst>
                <a:ext uri="{FF2B5EF4-FFF2-40B4-BE49-F238E27FC236}">
                  <a16:creationId xmlns:a16="http://schemas.microsoft.com/office/drawing/2014/main" id="{B792782F-020D-EDCB-B3E8-EBEB7930C151}"/>
                </a:ext>
              </a:extLst>
            </p:cNvPr>
            <p:cNvSpPr/>
            <p:nvPr/>
          </p:nvSpPr>
          <p:spPr>
            <a:xfrm>
              <a:off x="2354350" y="1925975"/>
              <a:ext cx="401150" cy="778100"/>
            </a:xfrm>
            <a:custGeom>
              <a:avLst/>
              <a:gdLst/>
              <a:ahLst/>
              <a:cxnLst/>
              <a:rect l="l" t="t" r="r" b="b"/>
              <a:pathLst>
                <a:path w="16046" h="31124" fill="none" extrusionOk="0">
                  <a:moveTo>
                    <a:pt x="1" y="1"/>
                  </a:moveTo>
                  <a:lnTo>
                    <a:pt x="16045" y="1"/>
                  </a:lnTo>
                  <a:lnTo>
                    <a:pt x="16045" y="31123"/>
                  </a:lnTo>
                  <a:lnTo>
                    <a:pt x="1" y="31123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49;p50">
              <a:extLst>
                <a:ext uri="{FF2B5EF4-FFF2-40B4-BE49-F238E27FC236}">
                  <a16:creationId xmlns:a16="http://schemas.microsoft.com/office/drawing/2014/main" id="{00D106E0-0DA2-0A62-FCDA-F24C8BCCC306}"/>
                </a:ext>
              </a:extLst>
            </p:cNvPr>
            <p:cNvSpPr/>
            <p:nvPr/>
          </p:nvSpPr>
          <p:spPr>
            <a:xfrm>
              <a:off x="2386050" y="1986875"/>
              <a:ext cx="337750" cy="425325"/>
            </a:xfrm>
            <a:custGeom>
              <a:avLst/>
              <a:gdLst/>
              <a:ahLst/>
              <a:cxnLst/>
              <a:rect l="l" t="t" r="r" b="b"/>
              <a:pathLst>
                <a:path w="13510" h="17013" fill="none" extrusionOk="0">
                  <a:moveTo>
                    <a:pt x="0" y="0"/>
                  </a:moveTo>
                  <a:lnTo>
                    <a:pt x="13510" y="0"/>
                  </a:lnTo>
                  <a:lnTo>
                    <a:pt x="13510" y="17012"/>
                  </a:lnTo>
                  <a:lnTo>
                    <a:pt x="0" y="1701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50;p50">
              <a:extLst>
                <a:ext uri="{FF2B5EF4-FFF2-40B4-BE49-F238E27FC236}">
                  <a16:creationId xmlns:a16="http://schemas.microsoft.com/office/drawing/2014/main" id="{7919E2C1-ABA4-C63E-29D2-8B49391EA26E}"/>
                </a:ext>
              </a:extLst>
            </p:cNvPr>
            <p:cNvSpPr/>
            <p:nvPr/>
          </p:nvSpPr>
          <p:spPr>
            <a:xfrm>
              <a:off x="2388550" y="2458875"/>
              <a:ext cx="48375" cy="50050"/>
            </a:xfrm>
            <a:custGeom>
              <a:avLst/>
              <a:gdLst/>
              <a:ahLst/>
              <a:cxnLst/>
              <a:rect l="l" t="t" r="r" b="b"/>
              <a:pathLst>
                <a:path w="1935" h="2002" fill="none" extrusionOk="0">
                  <a:moveTo>
                    <a:pt x="0" y="0"/>
                  </a:moveTo>
                  <a:lnTo>
                    <a:pt x="1935" y="0"/>
                  </a:lnTo>
                  <a:lnTo>
                    <a:pt x="1935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1;p50">
              <a:extLst>
                <a:ext uri="{FF2B5EF4-FFF2-40B4-BE49-F238E27FC236}">
                  <a16:creationId xmlns:a16="http://schemas.microsoft.com/office/drawing/2014/main" id="{246BC147-03CB-5CB9-BD57-EF34D11C9834}"/>
                </a:ext>
              </a:extLst>
            </p:cNvPr>
            <p:cNvSpPr/>
            <p:nvPr/>
          </p:nvSpPr>
          <p:spPr>
            <a:xfrm>
              <a:off x="2461100" y="2458875"/>
              <a:ext cx="47550" cy="50050"/>
            </a:xfrm>
            <a:custGeom>
              <a:avLst/>
              <a:gdLst/>
              <a:ahLst/>
              <a:cxnLst/>
              <a:rect l="l" t="t" r="r" b="b"/>
              <a:pathLst>
                <a:path w="1902" h="2002" fill="none" extrusionOk="0">
                  <a:moveTo>
                    <a:pt x="0" y="0"/>
                  </a:moveTo>
                  <a:lnTo>
                    <a:pt x="1902" y="0"/>
                  </a:lnTo>
                  <a:lnTo>
                    <a:pt x="1902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2;p50">
              <a:extLst>
                <a:ext uri="{FF2B5EF4-FFF2-40B4-BE49-F238E27FC236}">
                  <a16:creationId xmlns:a16="http://schemas.microsoft.com/office/drawing/2014/main" id="{82566DB4-8763-3BFC-A785-3A4286C297FF}"/>
                </a:ext>
              </a:extLst>
            </p:cNvPr>
            <p:cNvSpPr/>
            <p:nvPr/>
          </p:nvSpPr>
          <p:spPr>
            <a:xfrm>
              <a:off x="2532825" y="2458875"/>
              <a:ext cx="48375" cy="50050"/>
            </a:xfrm>
            <a:custGeom>
              <a:avLst/>
              <a:gdLst/>
              <a:ahLst/>
              <a:cxnLst/>
              <a:rect l="l" t="t" r="r" b="b"/>
              <a:pathLst>
                <a:path w="1935" h="2002" fill="none" extrusionOk="0">
                  <a:moveTo>
                    <a:pt x="0" y="0"/>
                  </a:moveTo>
                  <a:lnTo>
                    <a:pt x="1935" y="0"/>
                  </a:lnTo>
                  <a:lnTo>
                    <a:pt x="1935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53;p50">
              <a:extLst>
                <a:ext uri="{FF2B5EF4-FFF2-40B4-BE49-F238E27FC236}">
                  <a16:creationId xmlns:a16="http://schemas.microsoft.com/office/drawing/2014/main" id="{1C702230-A0B0-B14C-01EC-824F784BB243}"/>
                </a:ext>
              </a:extLst>
            </p:cNvPr>
            <p:cNvSpPr/>
            <p:nvPr/>
          </p:nvSpPr>
          <p:spPr>
            <a:xfrm>
              <a:off x="2605375" y="2458875"/>
              <a:ext cx="47550" cy="50050"/>
            </a:xfrm>
            <a:custGeom>
              <a:avLst/>
              <a:gdLst/>
              <a:ahLst/>
              <a:cxnLst/>
              <a:rect l="l" t="t" r="r" b="b"/>
              <a:pathLst>
                <a:path w="1902" h="2002" fill="none" extrusionOk="0">
                  <a:moveTo>
                    <a:pt x="0" y="0"/>
                  </a:moveTo>
                  <a:lnTo>
                    <a:pt x="1901" y="0"/>
                  </a:lnTo>
                  <a:lnTo>
                    <a:pt x="1901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54;p50">
              <a:extLst>
                <a:ext uri="{FF2B5EF4-FFF2-40B4-BE49-F238E27FC236}">
                  <a16:creationId xmlns:a16="http://schemas.microsoft.com/office/drawing/2014/main" id="{DED34D10-24AC-2DF3-EE00-724EABF1DC2F}"/>
                </a:ext>
              </a:extLst>
            </p:cNvPr>
            <p:cNvSpPr/>
            <p:nvPr/>
          </p:nvSpPr>
          <p:spPr>
            <a:xfrm>
              <a:off x="2677075" y="2458875"/>
              <a:ext cx="48400" cy="50050"/>
            </a:xfrm>
            <a:custGeom>
              <a:avLst/>
              <a:gdLst/>
              <a:ahLst/>
              <a:cxnLst/>
              <a:rect l="l" t="t" r="r" b="b"/>
              <a:pathLst>
                <a:path w="1936" h="2002" fill="none" extrusionOk="0">
                  <a:moveTo>
                    <a:pt x="1" y="0"/>
                  </a:moveTo>
                  <a:lnTo>
                    <a:pt x="1936" y="0"/>
                  </a:lnTo>
                  <a:lnTo>
                    <a:pt x="1936" y="2002"/>
                  </a:lnTo>
                  <a:lnTo>
                    <a:pt x="1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55;p50">
              <a:extLst>
                <a:ext uri="{FF2B5EF4-FFF2-40B4-BE49-F238E27FC236}">
                  <a16:creationId xmlns:a16="http://schemas.microsoft.com/office/drawing/2014/main" id="{05500598-C2DD-FEB4-C054-87A10C105974}"/>
                </a:ext>
              </a:extLst>
            </p:cNvPr>
            <p:cNvSpPr/>
            <p:nvPr/>
          </p:nvSpPr>
          <p:spPr>
            <a:xfrm>
              <a:off x="2388550" y="2538925"/>
              <a:ext cx="48375" cy="49225"/>
            </a:xfrm>
            <a:custGeom>
              <a:avLst/>
              <a:gdLst/>
              <a:ahLst/>
              <a:cxnLst/>
              <a:rect l="l" t="t" r="r" b="b"/>
              <a:pathLst>
                <a:path w="1935" h="1969" fill="none" extrusionOk="0">
                  <a:moveTo>
                    <a:pt x="0" y="1"/>
                  </a:moveTo>
                  <a:lnTo>
                    <a:pt x="1935" y="1"/>
                  </a:lnTo>
                  <a:lnTo>
                    <a:pt x="1935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56;p50">
              <a:extLst>
                <a:ext uri="{FF2B5EF4-FFF2-40B4-BE49-F238E27FC236}">
                  <a16:creationId xmlns:a16="http://schemas.microsoft.com/office/drawing/2014/main" id="{9374146F-4A1A-223B-39BD-BD9A3267908F}"/>
                </a:ext>
              </a:extLst>
            </p:cNvPr>
            <p:cNvSpPr/>
            <p:nvPr/>
          </p:nvSpPr>
          <p:spPr>
            <a:xfrm>
              <a:off x="2461100" y="2538925"/>
              <a:ext cx="47550" cy="49225"/>
            </a:xfrm>
            <a:custGeom>
              <a:avLst/>
              <a:gdLst/>
              <a:ahLst/>
              <a:cxnLst/>
              <a:rect l="l" t="t" r="r" b="b"/>
              <a:pathLst>
                <a:path w="1902" h="1969" fill="none" extrusionOk="0">
                  <a:moveTo>
                    <a:pt x="0" y="1"/>
                  </a:moveTo>
                  <a:lnTo>
                    <a:pt x="1902" y="1"/>
                  </a:lnTo>
                  <a:lnTo>
                    <a:pt x="1902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57;p50">
              <a:extLst>
                <a:ext uri="{FF2B5EF4-FFF2-40B4-BE49-F238E27FC236}">
                  <a16:creationId xmlns:a16="http://schemas.microsoft.com/office/drawing/2014/main" id="{7493621B-A246-A921-F3F3-F1B3E57A76E3}"/>
                </a:ext>
              </a:extLst>
            </p:cNvPr>
            <p:cNvSpPr/>
            <p:nvPr/>
          </p:nvSpPr>
          <p:spPr>
            <a:xfrm>
              <a:off x="2532825" y="2538925"/>
              <a:ext cx="48375" cy="49225"/>
            </a:xfrm>
            <a:custGeom>
              <a:avLst/>
              <a:gdLst/>
              <a:ahLst/>
              <a:cxnLst/>
              <a:rect l="l" t="t" r="r" b="b"/>
              <a:pathLst>
                <a:path w="1935" h="1969" fill="none" extrusionOk="0">
                  <a:moveTo>
                    <a:pt x="0" y="1"/>
                  </a:moveTo>
                  <a:lnTo>
                    <a:pt x="1935" y="1"/>
                  </a:lnTo>
                  <a:lnTo>
                    <a:pt x="1935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58;p50">
              <a:extLst>
                <a:ext uri="{FF2B5EF4-FFF2-40B4-BE49-F238E27FC236}">
                  <a16:creationId xmlns:a16="http://schemas.microsoft.com/office/drawing/2014/main" id="{A3A0761E-64CB-3C21-59D7-B19FDC1CB3AE}"/>
                </a:ext>
              </a:extLst>
            </p:cNvPr>
            <p:cNvSpPr/>
            <p:nvPr/>
          </p:nvSpPr>
          <p:spPr>
            <a:xfrm>
              <a:off x="2605375" y="2538925"/>
              <a:ext cx="47550" cy="49225"/>
            </a:xfrm>
            <a:custGeom>
              <a:avLst/>
              <a:gdLst/>
              <a:ahLst/>
              <a:cxnLst/>
              <a:rect l="l" t="t" r="r" b="b"/>
              <a:pathLst>
                <a:path w="1902" h="1969" fill="none" extrusionOk="0">
                  <a:moveTo>
                    <a:pt x="0" y="1"/>
                  </a:moveTo>
                  <a:lnTo>
                    <a:pt x="1901" y="1"/>
                  </a:lnTo>
                  <a:lnTo>
                    <a:pt x="1901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59;p50">
              <a:extLst>
                <a:ext uri="{FF2B5EF4-FFF2-40B4-BE49-F238E27FC236}">
                  <a16:creationId xmlns:a16="http://schemas.microsoft.com/office/drawing/2014/main" id="{81E6FC09-ED72-79C7-5274-A354C8F27E1F}"/>
                </a:ext>
              </a:extLst>
            </p:cNvPr>
            <p:cNvSpPr/>
            <p:nvPr/>
          </p:nvSpPr>
          <p:spPr>
            <a:xfrm>
              <a:off x="2677075" y="2538925"/>
              <a:ext cx="48400" cy="49225"/>
            </a:xfrm>
            <a:custGeom>
              <a:avLst/>
              <a:gdLst/>
              <a:ahLst/>
              <a:cxnLst/>
              <a:rect l="l" t="t" r="r" b="b"/>
              <a:pathLst>
                <a:path w="1936" h="1969" fill="none" extrusionOk="0">
                  <a:moveTo>
                    <a:pt x="1" y="1"/>
                  </a:moveTo>
                  <a:lnTo>
                    <a:pt x="1936" y="1"/>
                  </a:lnTo>
                  <a:lnTo>
                    <a:pt x="1936" y="1969"/>
                  </a:lnTo>
                  <a:lnTo>
                    <a:pt x="1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60;p50">
              <a:extLst>
                <a:ext uri="{FF2B5EF4-FFF2-40B4-BE49-F238E27FC236}">
                  <a16:creationId xmlns:a16="http://schemas.microsoft.com/office/drawing/2014/main" id="{8F617D70-5939-3ED3-4059-2A3BBEBBB0F7}"/>
                </a:ext>
              </a:extLst>
            </p:cNvPr>
            <p:cNvSpPr/>
            <p:nvPr/>
          </p:nvSpPr>
          <p:spPr>
            <a:xfrm>
              <a:off x="1648025" y="2510575"/>
              <a:ext cx="357775" cy="515400"/>
            </a:xfrm>
            <a:custGeom>
              <a:avLst/>
              <a:gdLst/>
              <a:ahLst/>
              <a:cxnLst/>
              <a:rect l="l" t="t" r="r" b="b"/>
              <a:pathLst>
                <a:path w="14311" h="20616" fill="none" extrusionOk="0">
                  <a:moveTo>
                    <a:pt x="0" y="0"/>
                  </a:moveTo>
                  <a:lnTo>
                    <a:pt x="14310" y="0"/>
                  </a:lnTo>
                  <a:lnTo>
                    <a:pt x="14310" y="20615"/>
                  </a:lnTo>
                  <a:lnTo>
                    <a:pt x="0" y="20615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61;p50">
              <a:extLst>
                <a:ext uri="{FF2B5EF4-FFF2-40B4-BE49-F238E27FC236}">
                  <a16:creationId xmlns:a16="http://schemas.microsoft.com/office/drawing/2014/main" id="{29E11D24-5E10-C9C5-81BB-E8249A41074D}"/>
                </a:ext>
              </a:extLst>
            </p:cNvPr>
            <p:cNvSpPr/>
            <p:nvPr/>
          </p:nvSpPr>
          <p:spPr>
            <a:xfrm>
              <a:off x="1713050" y="2510575"/>
              <a:ext cx="227700" cy="515400"/>
            </a:xfrm>
            <a:custGeom>
              <a:avLst/>
              <a:gdLst/>
              <a:ahLst/>
              <a:cxnLst/>
              <a:rect l="l" t="t" r="r" b="b"/>
              <a:pathLst>
                <a:path w="9108" h="20616" fill="none" extrusionOk="0">
                  <a:moveTo>
                    <a:pt x="1" y="0"/>
                  </a:moveTo>
                  <a:lnTo>
                    <a:pt x="9107" y="0"/>
                  </a:lnTo>
                  <a:lnTo>
                    <a:pt x="9107" y="20615"/>
                  </a:lnTo>
                  <a:lnTo>
                    <a:pt x="1" y="20615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62;p50">
              <a:extLst>
                <a:ext uri="{FF2B5EF4-FFF2-40B4-BE49-F238E27FC236}">
                  <a16:creationId xmlns:a16="http://schemas.microsoft.com/office/drawing/2014/main" id="{0EEDE93C-689F-A0B8-D069-085DFCA38DC0}"/>
                </a:ext>
              </a:extLst>
            </p:cNvPr>
            <p:cNvSpPr/>
            <p:nvPr/>
          </p:nvSpPr>
          <p:spPr>
            <a:xfrm>
              <a:off x="1713050" y="2510575"/>
              <a:ext cx="227700" cy="159300"/>
            </a:xfrm>
            <a:custGeom>
              <a:avLst/>
              <a:gdLst/>
              <a:ahLst/>
              <a:cxnLst/>
              <a:rect l="l" t="t" r="r" b="b"/>
              <a:pathLst>
                <a:path w="9108" h="6372" fill="none" extrusionOk="0">
                  <a:moveTo>
                    <a:pt x="1" y="0"/>
                  </a:moveTo>
                  <a:lnTo>
                    <a:pt x="9107" y="0"/>
                  </a:lnTo>
                  <a:lnTo>
                    <a:pt x="9107" y="6372"/>
                  </a:lnTo>
                  <a:lnTo>
                    <a:pt x="1" y="637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63;p50">
              <a:extLst>
                <a:ext uri="{FF2B5EF4-FFF2-40B4-BE49-F238E27FC236}">
                  <a16:creationId xmlns:a16="http://schemas.microsoft.com/office/drawing/2014/main" id="{073709D6-9299-9217-EBC7-EC90113D2FA0}"/>
                </a:ext>
              </a:extLst>
            </p:cNvPr>
            <p:cNvSpPr/>
            <p:nvPr/>
          </p:nvSpPr>
          <p:spPr>
            <a:xfrm>
              <a:off x="3143250" y="759325"/>
              <a:ext cx="2053150" cy="521225"/>
            </a:xfrm>
            <a:custGeom>
              <a:avLst/>
              <a:gdLst/>
              <a:ahLst/>
              <a:cxnLst/>
              <a:rect l="l" t="t" r="r" b="b"/>
              <a:pathLst>
                <a:path w="82126" h="20849" fill="none" extrusionOk="0">
                  <a:moveTo>
                    <a:pt x="80091" y="20849"/>
                  </a:moveTo>
                  <a:lnTo>
                    <a:pt x="2035" y="20849"/>
                  </a:lnTo>
                  <a:cubicBezTo>
                    <a:pt x="734" y="16979"/>
                    <a:pt x="67" y="12909"/>
                    <a:pt x="34" y="8807"/>
                  </a:cubicBezTo>
                  <a:lnTo>
                    <a:pt x="0" y="1935"/>
                  </a:lnTo>
                  <a:cubicBezTo>
                    <a:pt x="0" y="868"/>
                    <a:pt x="868" y="0"/>
                    <a:pt x="1935" y="0"/>
                  </a:cubicBezTo>
                  <a:lnTo>
                    <a:pt x="80191" y="0"/>
                  </a:lnTo>
                  <a:cubicBezTo>
                    <a:pt x="81258" y="0"/>
                    <a:pt x="82126" y="868"/>
                    <a:pt x="82126" y="1968"/>
                  </a:cubicBezTo>
                  <a:lnTo>
                    <a:pt x="82059" y="8907"/>
                  </a:lnTo>
                  <a:cubicBezTo>
                    <a:pt x="82026" y="12843"/>
                    <a:pt x="81425" y="16712"/>
                    <a:pt x="80224" y="20448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64;p50">
              <a:extLst>
                <a:ext uri="{FF2B5EF4-FFF2-40B4-BE49-F238E27FC236}">
                  <a16:creationId xmlns:a16="http://schemas.microsoft.com/office/drawing/2014/main" id="{8CFD7669-A20D-42B1-836C-12784F365764}"/>
                </a:ext>
              </a:extLst>
            </p:cNvPr>
            <p:cNvSpPr/>
            <p:nvPr/>
          </p:nvSpPr>
          <p:spPr>
            <a:xfrm>
              <a:off x="3320050" y="1201300"/>
              <a:ext cx="1698725" cy="80075"/>
            </a:xfrm>
            <a:custGeom>
              <a:avLst/>
              <a:gdLst/>
              <a:ahLst/>
              <a:cxnLst/>
              <a:rect l="l" t="t" r="r" b="b"/>
              <a:pathLst>
                <a:path w="67949" h="3203" fill="none" extrusionOk="0">
                  <a:moveTo>
                    <a:pt x="0" y="1"/>
                  </a:moveTo>
                  <a:lnTo>
                    <a:pt x="67949" y="1"/>
                  </a:lnTo>
                  <a:lnTo>
                    <a:pt x="67949" y="3203"/>
                  </a:lnTo>
                  <a:lnTo>
                    <a:pt x="0" y="3203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65;p50">
              <a:extLst>
                <a:ext uri="{FF2B5EF4-FFF2-40B4-BE49-F238E27FC236}">
                  <a16:creationId xmlns:a16="http://schemas.microsoft.com/office/drawing/2014/main" id="{1E4775FE-FBB3-D7E7-704E-7C8999E59C30}"/>
                </a:ext>
              </a:extLst>
            </p:cNvPr>
            <p:cNvSpPr/>
            <p:nvPr/>
          </p:nvSpPr>
          <p:spPr>
            <a:xfrm>
              <a:off x="4569275" y="1369750"/>
              <a:ext cx="192650" cy="78425"/>
            </a:xfrm>
            <a:custGeom>
              <a:avLst/>
              <a:gdLst/>
              <a:ahLst/>
              <a:cxnLst/>
              <a:rect l="l" t="t" r="r" b="b"/>
              <a:pathLst>
                <a:path w="7706" h="3137" extrusionOk="0">
                  <a:moveTo>
                    <a:pt x="1168" y="1"/>
                  </a:moveTo>
                  <a:lnTo>
                    <a:pt x="0" y="1202"/>
                  </a:lnTo>
                  <a:cubicBezTo>
                    <a:pt x="934" y="2402"/>
                    <a:pt x="2402" y="3136"/>
                    <a:pt x="3970" y="3136"/>
                  </a:cubicBezTo>
                  <a:cubicBezTo>
                    <a:pt x="5404" y="3136"/>
                    <a:pt x="6772" y="2536"/>
                    <a:pt x="7706" y="1468"/>
                  </a:cubicBezTo>
                  <a:lnTo>
                    <a:pt x="6605" y="234"/>
                  </a:lnTo>
                  <a:cubicBezTo>
                    <a:pt x="5925" y="1057"/>
                    <a:pt x="4959" y="1459"/>
                    <a:pt x="3993" y="1459"/>
                  </a:cubicBezTo>
                  <a:cubicBezTo>
                    <a:pt x="2923" y="1459"/>
                    <a:pt x="1852" y="965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66;p50">
              <a:extLst>
                <a:ext uri="{FF2B5EF4-FFF2-40B4-BE49-F238E27FC236}">
                  <a16:creationId xmlns:a16="http://schemas.microsoft.com/office/drawing/2014/main" id="{15B274D1-9017-2275-A2FE-685F7195C350}"/>
                </a:ext>
              </a:extLst>
            </p:cNvPr>
            <p:cNvSpPr/>
            <p:nvPr/>
          </p:nvSpPr>
          <p:spPr>
            <a:xfrm>
              <a:off x="4615125" y="1317225"/>
              <a:ext cx="102600" cy="65075"/>
            </a:xfrm>
            <a:custGeom>
              <a:avLst/>
              <a:gdLst/>
              <a:ahLst/>
              <a:cxnLst/>
              <a:rect l="l" t="t" r="r" b="b"/>
              <a:pathLst>
                <a:path w="4104" h="2603" extrusionOk="0">
                  <a:moveTo>
                    <a:pt x="1368" y="0"/>
                  </a:moveTo>
                  <a:lnTo>
                    <a:pt x="1" y="1401"/>
                  </a:lnTo>
                  <a:cubicBezTo>
                    <a:pt x="434" y="2135"/>
                    <a:pt x="1268" y="2602"/>
                    <a:pt x="2136" y="2602"/>
                  </a:cubicBezTo>
                  <a:cubicBezTo>
                    <a:pt x="2903" y="2602"/>
                    <a:pt x="3637" y="2235"/>
                    <a:pt x="4104" y="1601"/>
                  </a:cubicBezTo>
                  <a:lnTo>
                    <a:pt x="2903" y="300"/>
                  </a:lnTo>
                  <a:cubicBezTo>
                    <a:pt x="2825" y="739"/>
                    <a:pt x="2474" y="949"/>
                    <a:pt x="2128" y="949"/>
                  </a:cubicBezTo>
                  <a:cubicBezTo>
                    <a:pt x="1737" y="949"/>
                    <a:pt x="1351" y="680"/>
                    <a:pt x="1368" y="167"/>
                  </a:cubicBezTo>
                  <a:cubicBezTo>
                    <a:pt x="1368" y="100"/>
                    <a:pt x="1368" y="67"/>
                    <a:pt x="13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67;p50">
              <a:extLst>
                <a:ext uri="{FF2B5EF4-FFF2-40B4-BE49-F238E27FC236}">
                  <a16:creationId xmlns:a16="http://schemas.microsoft.com/office/drawing/2014/main" id="{265B24C1-BDC7-D697-8EED-23FE6E5A147B}"/>
                </a:ext>
              </a:extLst>
            </p:cNvPr>
            <p:cNvSpPr/>
            <p:nvPr/>
          </p:nvSpPr>
          <p:spPr>
            <a:xfrm>
              <a:off x="4664325" y="130055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68" y="0"/>
                  </a:moveTo>
                  <a:lnTo>
                    <a:pt x="1" y="100"/>
                  </a:lnTo>
                  <a:cubicBezTo>
                    <a:pt x="34" y="67"/>
                    <a:pt x="68" y="67"/>
                    <a:pt x="134" y="67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68;p50">
              <a:extLst>
                <a:ext uri="{FF2B5EF4-FFF2-40B4-BE49-F238E27FC236}">
                  <a16:creationId xmlns:a16="http://schemas.microsoft.com/office/drawing/2014/main" id="{537EEAFF-76FC-2413-43F1-A79501031350}"/>
                </a:ext>
              </a:extLst>
            </p:cNvPr>
            <p:cNvSpPr/>
            <p:nvPr/>
          </p:nvSpPr>
          <p:spPr>
            <a:xfrm>
              <a:off x="4474200" y="1466500"/>
              <a:ext cx="378625" cy="116575"/>
            </a:xfrm>
            <a:custGeom>
              <a:avLst/>
              <a:gdLst/>
              <a:ahLst/>
              <a:cxnLst/>
              <a:rect l="l" t="t" r="r" b="b"/>
              <a:pathLst>
                <a:path w="15145" h="4663" extrusionOk="0">
                  <a:moveTo>
                    <a:pt x="1201" y="0"/>
                  </a:moveTo>
                  <a:lnTo>
                    <a:pt x="0" y="1201"/>
                  </a:lnTo>
                  <a:cubicBezTo>
                    <a:pt x="2075" y="3501"/>
                    <a:pt x="4930" y="4662"/>
                    <a:pt x="7788" y="4662"/>
                  </a:cubicBezTo>
                  <a:cubicBezTo>
                    <a:pt x="10444" y="4662"/>
                    <a:pt x="13104" y="3659"/>
                    <a:pt x="15145" y="1635"/>
                  </a:cubicBezTo>
                  <a:lnTo>
                    <a:pt x="14010" y="367"/>
                  </a:lnTo>
                  <a:cubicBezTo>
                    <a:pt x="12290" y="2120"/>
                    <a:pt x="10026" y="2989"/>
                    <a:pt x="7769" y="2989"/>
                  </a:cubicBezTo>
                  <a:cubicBezTo>
                    <a:pt x="5345" y="2989"/>
                    <a:pt x="2929" y="1987"/>
                    <a:pt x="1201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69;p50">
              <a:extLst>
                <a:ext uri="{FF2B5EF4-FFF2-40B4-BE49-F238E27FC236}">
                  <a16:creationId xmlns:a16="http://schemas.microsoft.com/office/drawing/2014/main" id="{5DB1E347-ABD1-1635-D450-BF5958EF5632}"/>
                </a:ext>
              </a:extLst>
            </p:cNvPr>
            <p:cNvSpPr/>
            <p:nvPr/>
          </p:nvSpPr>
          <p:spPr>
            <a:xfrm>
              <a:off x="4519225" y="1420625"/>
              <a:ext cx="290250" cy="98425"/>
            </a:xfrm>
            <a:custGeom>
              <a:avLst/>
              <a:gdLst/>
              <a:ahLst/>
              <a:cxnLst/>
              <a:rect l="l" t="t" r="r" b="b"/>
              <a:pathLst>
                <a:path w="11610" h="3937" extrusionOk="0">
                  <a:moveTo>
                    <a:pt x="1168" y="1"/>
                  </a:moveTo>
                  <a:lnTo>
                    <a:pt x="1" y="1201"/>
                  </a:lnTo>
                  <a:cubicBezTo>
                    <a:pt x="1502" y="2936"/>
                    <a:pt x="3670" y="3937"/>
                    <a:pt x="5972" y="3937"/>
                  </a:cubicBezTo>
                  <a:cubicBezTo>
                    <a:pt x="8107" y="3937"/>
                    <a:pt x="10141" y="3069"/>
                    <a:pt x="11609" y="1568"/>
                  </a:cubicBezTo>
                  <a:lnTo>
                    <a:pt x="10508" y="301"/>
                  </a:lnTo>
                  <a:cubicBezTo>
                    <a:pt x="9273" y="1616"/>
                    <a:pt x="7622" y="2268"/>
                    <a:pt x="5973" y="2268"/>
                  </a:cubicBezTo>
                  <a:cubicBezTo>
                    <a:pt x="4193" y="2268"/>
                    <a:pt x="2415" y="1507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70;p50">
              <a:extLst>
                <a:ext uri="{FF2B5EF4-FFF2-40B4-BE49-F238E27FC236}">
                  <a16:creationId xmlns:a16="http://schemas.microsoft.com/office/drawing/2014/main" id="{8DB9F754-6188-1EAC-2954-7E4801954A6D}"/>
                </a:ext>
              </a:extLst>
            </p:cNvPr>
            <p:cNvSpPr/>
            <p:nvPr/>
          </p:nvSpPr>
          <p:spPr>
            <a:xfrm>
              <a:off x="4711875" y="4294350"/>
              <a:ext cx="1045775" cy="130125"/>
            </a:xfrm>
            <a:custGeom>
              <a:avLst/>
              <a:gdLst/>
              <a:ahLst/>
              <a:cxnLst/>
              <a:rect l="l" t="t" r="r" b="b"/>
              <a:pathLst>
                <a:path w="41831" h="5205" fill="none" extrusionOk="0">
                  <a:moveTo>
                    <a:pt x="0" y="0"/>
                  </a:moveTo>
                  <a:lnTo>
                    <a:pt x="41830" y="0"/>
                  </a:lnTo>
                  <a:lnTo>
                    <a:pt x="41830" y="5204"/>
                  </a:lnTo>
                  <a:lnTo>
                    <a:pt x="0" y="5204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71;p50">
              <a:extLst>
                <a:ext uri="{FF2B5EF4-FFF2-40B4-BE49-F238E27FC236}">
                  <a16:creationId xmlns:a16="http://schemas.microsoft.com/office/drawing/2014/main" id="{2E301975-3995-7493-E0C2-3227BD3F5FC7}"/>
                </a:ext>
              </a:extLst>
            </p:cNvPr>
            <p:cNvSpPr/>
            <p:nvPr/>
          </p:nvSpPr>
          <p:spPr>
            <a:xfrm>
              <a:off x="4256550" y="4424450"/>
              <a:ext cx="1956425" cy="592100"/>
            </a:xfrm>
            <a:custGeom>
              <a:avLst/>
              <a:gdLst/>
              <a:ahLst/>
              <a:cxnLst/>
              <a:rect l="l" t="t" r="r" b="b"/>
              <a:pathLst>
                <a:path w="78257" h="23684" fill="none" extrusionOk="0">
                  <a:moveTo>
                    <a:pt x="0" y="0"/>
                  </a:moveTo>
                  <a:lnTo>
                    <a:pt x="78256" y="0"/>
                  </a:lnTo>
                  <a:lnTo>
                    <a:pt x="78256" y="23684"/>
                  </a:lnTo>
                  <a:lnTo>
                    <a:pt x="0" y="23684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72;p50">
              <a:extLst>
                <a:ext uri="{FF2B5EF4-FFF2-40B4-BE49-F238E27FC236}">
                  <a16:creationId xmlns:a16="http://schemas.microsoft.com/office/drawing/2014/main" id="{849BB3A8-274E-421B-7173-BA2F4B1AE746}"/>
                </a:ext>
              </a:extLst>
            </p:cNvPr>
            <p:cNvSpPr/>
            <p:nvPr/>
          </p:nvSpPr>
          <p:spPr>
            <a:xfrm>
              <a:off x="4308250" y="4461975"/>
              <a:ext cx="1853000" cy="517050"/>
            </a:xfrm>
            <a:custGeom>
              <a:avLst/>
              <a:gdLst/>
              <a:ahLst/>
              <a:cxnLst/>
              <a:rect l="l" t="t" r="r" b="b"/>
              <a:pathLst>
                <a:path w="74120" h="20682" fill="none" extrusionOk="0">
                  <a:moveTo>
                    <a:pt x="0" y="0"/>
                  </a:moveTo>
                  <a:lnTo>
                    <a:pt x="74120" y="0"/>
                  </a:lnTo>
                  <a:lnTo>
                    <a:pt x="74120" y="20682"/>
                  </a:lnTo>
                  <a:lnTo>
                    <a:pt x="0" y="2068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73;p50">
              <a:extLst>
                <a:ext uri="{FF2B5EF4-FFF2-40B4-BE49-F238E27FC236}">
                  <a16:creationId xmlns:a16="http://schemas.microsoft.com/office/drawing/2014/main" id="{D989C8A6-F93F-690D-C330-806F13B0E808}"/>
                </a:ext>
              </a:extLst>
            </p:cNvPr>
            <p:cNvSpPr/>
            <p:nvPr/>
          </p:nvSpPr>
          <p:spPr>
            <a:xfrm>
              <a:off x="4927025" y="4459475"/>
              <a:ext cx="25" cy="518725"/>
            </a:xfrm>
            <a:custGeom>
              <a:avLst/>
              <a:gdLst/>
              <a:ahLst/>
              <a:cxnLst/>
              <a:rect l="l" t="t" r="r" b="b"/>
              <a:pathLst>
                <a:path w="1" h="20749" fill="none" extrusionOk="0">
                  <a:moveTo>
                    <a:pt x="0" y="0"/>
                  </a:moveTo>
                  <a:lnTo>
                    <a:pt x="0" y="20748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74;p50">
              <a:extLst>
                <a:ext uri="{FF2B5EF4-FFF2-40B4-BE49-F238E27FC236}">
                  <a16:creationId xmlns:a16="http://schemas.microsoft.com/office/drawing/2014/main" id="{78005753-EA69-5ECC-02D0-F1C178C4A540}"/>
                </a:ext>
              </a:extLst>
            </p:cNvPr>
            <p:cNvSpPr/>
            <p:nvPr/>
          </p:nvSpPr>
          <p:spPr>
            <a:xfrm>
              <a:off x="5534125" y="4459475"/>
              <a:ext cx="25" cy="518725"/>
            </a:xfrm>
            <a:custGeom>
              <a:avLst/>
              <a:gdLst/>
              <a:ahLst/>
              <a:cxnLst/>
              <a:rect l="l" t="t" r="r" b="b"/>
              <a:pathLst>
                <a:path w="1" h="20749" fill="none" extrusionOk="0">
                  <a:moveTo>
                    <a:pt x="0" y="0"/>
                  </a:moveTo>
                  <a:lnTo>
                    <a:pt x="0" y="20748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75;p50">
              <a:extLst>
                <a:ext uri="{FF2B5EF4-FFF2-40B4-BE49-F238E27FC236}">
                  <a16:creationId xmlns:a16="http://schemas.microsoft.com/office/drawing/2014/main" id="{B94DBB2C-A0E6-03DF-F007-351CE4E71D5A}"/>
                </a:ext>
              </a:extLst>
            </p:cNvPr>
            <p:cNvSpPr/>
            <p:nvPr/>
          </p:nvSpPr>
          <p:spPr>
            <a:xfrm>
              <a:off x="4396650" y="4054175"/>
              <a:ext cx="264375" cy="370300"/>
            </a:xfrm>
            <a:custGeom>
              <a:avLst/>
              <a:gdLst/>
              <a:ahLst/>
              <a:cxnLst/>
              <a:rect l="l" t="t" r="r" b="b"/>
              <a:pathLst>
                <a:path w="10575" h="14812" fill="none" extrusionOk="0">
                  <a:moveTo>
                    <a:pt x="0" y="1"/>
                  </a:moveTo>
                  <a:lnTo>
                    <a:pt x="10574" y="1"/>
                  </a:lnTo>
                  <a:lnTo>
                    <a:pt x="10574" y="14811"/>
                  </a:lnTo>
                  <a:lnTo>
                    <a:pt x="0" y="14811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76;p50">
              <a:extLst>
                <a:ext uri="{FF2B5EF4-FFF2-40B4-BE49-F238E27FC236}">
                  <a16:creationId xmlns:a16="http://schemas.microsoft.com/office/drawing/2014/main" id="{A35E597A-6A5D-DF1F-31F3-34F7FA30428B}"/>
                </a:ext>
              </a:extLst>
            </p:cNvPr>
            <p:cNvSpPr/>
            <p:nvPr/>
          </p:nvSpPr>
          <p:spPr>
            <a:xfrm>
              <a:off x="5803475" y="4054175"/>
              <a:ext cx="264375" cy="370300"/>
            </a:xfrm>
            <a:custGeom>
              <a:avLst/>
              <a:gdLst/>
              <a:ahLst/>
              <a:cxnLst/>
              <a:rect l="l" t="t" r="r" b="b"/>
              <a:pathLst>
                <a:path w="10575" h="14812" fill="none" extrusionOk="0">
                  <a:moveTo>
                    <a:pt x="1" y="1"/>
                  </a:moveTo>
                  <a:lnTo>
                    <a:pt x="10575" y="1"/>
                  </a:lnTo>
                  <a:lnTo>
                    <a:pt x="10575" y="14811"/>
                  </a:lnTo>
                  <a:lnTo>
                    <a:pt x="1" y="14811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77;p50">
              <a:extLst>
                <a:ext uri="{FF2B5EF4-FFF2-40B4-BE49-F238E27FC236}">
                  <a16:creationId xmlns:a16="http://schemas.microsoft.com/office/drawing/2014/main" id="{8A7DD11D-5ABD-9B2F-BAAF-9EE4A00845AE}"/>
                </a:ext>
              </a:extLst>
            </p:cNvPr>
            <p:cNvSpPr/>
            <p:nvPr/>
          </p:nvSpPr>
          <p:spPr>
            <a:xfrm>
              <a:off x="5160525" y="4127575"/>
              <a:ext cx="193500" cy="79225"/>
            </a:xfrm>
            <a:custGeom>
              <a:avLst/>
              <a:gdLst/>
              <a:ahLst/>
              <a:cxnLst/>
              <a:rect l="l" t="t" r="r" b="b"/>
              <a:pathLst>
                <a:path w="7740" h="3169" extrusionOk="0">
                  <a:moveTo>
                    <a:pt x="3770" y="0"/>
                  </a:moveTo>
                  <a:cubicBezTo>
                    <a:pt x="2335" y="0"/>
                    <a:pt x="968" y="634"/>
                    <a:pt x="0" y="1668"/>
                  </a:cubicBezTo>
                  <a:lnTo>
                    <a:pt x="1135" y="2935"/>
                  </a:lnTo>
                  <a:cubicBezTo>
                    <a:pt x="1819" y="2108"/>
                    <a:pt x="2791" y="1698"/>
                    <a:pt x="3758" y="1698"/>
                  </a:cubicBezTo>
                  <a:cubicBezTo>
                    <a:pt x="4820" y="1698"/>
                    <a:pt x="5875" y="2192"/>
                    <a:pt x="6538" y="3169"/>
                  </a:cubicBezTo>
                  <a:lnTo>
                    <a:pt x="7739" y="1968"/>
                  </a:lnTo>
                  <a:cubicBezTo>
                    <a:pt x="6772" y="734"/>
                    <a:pt x="5304" y="33"/>
                    <a:pt x="3770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78;p50">
              <a:extLst>
                <a:ext uri="{FF2B5EF4-FFF2-40B4-BE49-F238E27FC236}">
                  <a16:creationId xmlns:a16="http://schemas.microsoft.com/office/drawing/2014/main" id="{3B1FBF1E-A8EA-C47A-0554-75AC348C050D}"/>
                </a:ext>
              </a:extLst>
            </p:cNvPr>
            <p:cNvSpPr/>
            <p:nvPr/>
          </p:nvSpPr>
          <p:spPr>
            <a:xfrm>
              <a:off x="5205550" y="4194225"/>
              <a:ext cx="101775" cy="64300"/>
            </a:xfrm>
            <a:custGeom>
              <a:avLst/>
              <a:gdLst/>
              <a:ahLst/>
              <a:cxnLst/>
              <a:rect l="l" t="t" r="r" b="b"/>
              <a:pathLst>
                <a:path w="4071" h="2572" extrusionOk="0">
                  <a:moveTo>
                    <a:pt x="2056" y="1"/>
                  </a:moveTo>
                  <a:cubicBezTo>
                    <a:pt x="2027" y="1"/>
                    <a:pt x="1998" y="1"/>
                    <a:pt x="1969" y="3"/>
                  </a:cubicBezTo>
                  <a:cubicBezTo>
                    <a:pt x="1202" y="3"/>
                    <a:pt x="468" y="370"/>
                    <a:pt x="1" y="970"/>
                  </a:cubicBezTo>
                  <a:lnTo>
                    <a:pt x="1202" y="2304"/>
                  </a:lnTo>
                  <a:cubicBezTo>
                    <a:pt x="1264" y="1866"/>
                    <a:pt x="1606" y="1655"/>
                    <a:pt x="1951" y="1655"/>
                  </a:cubicBezTo>
                  <a:cubicBezTo>
                    <a:pt x="2342" y="1655"/>
                    <a:pt x="2736" y="1924"/>
                    <a:pt x="2736" y="2438"/>
                  </a:cubicBezTo>
                  <a:cubicBezTo>
                    <a:pt x="2736" y="2471"/>
                    <a:pt x="2736" y="2538"/>
                    <a:pt x="2736" y="2571"/>
                  </a:cubicBezTo>
                  <a:lnTo>
                    <a:pt x="4070" y="1203"/>
                  </a:lnTo>
                  <a:cubicBezTo>
                    <a:pt x="3651" y="462"/>
                    <a:pt x="2889" y="1"/>
                    <a:pt x="20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79;p50">
              <a:extLst>
                <a:ext uri="{FF2B5EF4-FFF2-40B4-BE49-F238E27FC236}">
                  <a16:creationId xmlns:a16="http://schemas.microsoft.com/office/drawing/2014/main" id="{B11E0CFA-2D6A-64AB-D8B6-9F241E906BEF}"/>
                </a:ext>
              </a:extLst>
            </p:cNvPr>
            <p:cNvSpPr/>
            <p:nvPr/>
          </p:nvSpPr>
          <p:spPr>
            <a:xfrm>
              <a:off x="5255600" y="4273500"/>
              <a:ext cx="3350" cy="1700"/>
            </a:xfrm>
            <a:custGeom>
              <a:avLst/>
              <a:gdLst/>
              <a:ahLst/>
              <a:cxnLst/>
              <a:rect l="l" t="t" r="r" b="b"/>
              <a:pathLst>
                <a:path w="134" h="68" extrusionOk="0">
                  <a:moveTo>
                    <a:pt x="0" y="1"/>
                  </a:moveTo>
                  <a:lnTo>
                    <a:pt x="67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80;p50">
              <a:extLst>
                <a:ext uri="{FF2B5EF4-FFF2-40B4-BE49-F238E27FC236}">
                  <a16:creationId xmlns:a16="http://schemas.microsoft.com/office/drawing/2014/main" id="{660FBE84-47D1-D985-1F50-187045FF53B8}"/>
                </a:ext>
              </a:extLst>
            </p:cNvPr>
            <p:cNvSpPr/>
            <p:nvPr/>
          </p:nvSpPr>
          <p:spPr>
            <a:xfrm>
              <a:off x="5070450" y="3993400"/>
              <a:ext cx="377800" cy="115850"/>
            </a:xfrm>
            <a:custGeom>
              <a:avLst/>
              <a:gdLst/>
              <a:ahLst/>
              <a:cxnLst/>
              <a:rect l="l" t="t" r="r" b="b"/>
              <a:pathLst>
                <a:path w="15112" h="4634" extrusionOk="0">
                  <a:moveTo>
                    <a:pt x="7356" y="1"/>
                  </a:moveTo>
                  <a:cubicBezTo>
                    <a:pt x="4703" y="1"/>
                    <a:pt x="2045" y="1004"/>
                    <a:pt x="1" y="3032"/>
                  </a:cubicBezTo>
                  <a:lnTo>
                    <a:pt x="1135" y="4266"/>
                  </a:lnTo>
                  <a:cubicBezTo>
                    <a:pt x="2855" y="2530"/>
                    <a:pt x="5110" y="1669"/>
                    <a:pt x="7362" y="1669"/>
                  </a:cubicBezTo>
                  <a:cubicBezTo>
                    <a:pt x="9782" y="1669"/>
                    <a:pt x="12199" y="2663"/>
                    <a:pt x="13944" y="4633"/>
                  </a:cubicBezTo>
                  <a:lnTo>
                    <a:pt x="15112" y="3432"/>
                  </a:lnTo>
                  <a:cubicBezTo>
                    <a:pt x="13040" y="1154"/>
                    <a:pt x="10201" y="1"/>
                    <a:pt x="73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81;p50">
              <a:extLst>
                <a:ext uri="{FF2B5EF4-FFF2-40B4-BE49-F238E27FC236}">
                  <a16:creationId xmlns:a16="http://schemas.microsoft.com/office/drawing/2014/main" id="{8DA7FD33-4C94-EA79-2A73-5D4AA677EFF5}"/>
                </a:ext>
              </a:extLst>
            </p:cNvPr>
            <p:cNvSpPr/>
            <p:nvPr/>
          </p:nvSpPr>
          <p:spPr>
            <a:xfrm>
              <a:off x="5113000" y="4057525"/>
              <a:ext cx="291050" cy="98425"/>
            </a:xfrm>
            <a:custGeom>
              <a:avLst/>
              <a:gdLst/>
              <a:ahLst/>
              <a:cxnLst/>
              <a:rect l="l" t="t" r="r" b="b"/>
              <a:pathLst>
                <a:path w="11642" h="3937" extrusionOk="0">
                  <a:moveTo>
                    <a:pt x="5671" y="0"/>
                  </a:moveTo>
                  <a:cubicBezTo>
                    <a:pt x="3536" y="0"/>
                    <a:pt x="1501" y="834"/>
                    <a:pt x="0" y="2368"/>
                  </a:cubicBezTo>
                  <a:lnTo>
                    <a:pt x="1134" y="3636"/>
                  </a:lnTo>
                  <a:cubicBezTo>
                    <a:pt x="2369" y="2321"/>
                    <a:pt x="4020" y="1669"/>
                    <a:pt x="5669" y="1669"/>
                  </a:cubicBezTo>
                  <a:cubicBezTo>
                    <a:pt x="7450" y="1669"/>
                    <a:pt x="9227" y="2429"/>
                    <a:pt x="10474" y="3936"/>
                  </a:cubicBezTo>
                  <a:lnTo>
                    <a:pt x="11642" y="2735"/>
                  </a:lnTo>
                  <a:cubicBezTo>
                    <a:pt x="10141" y="1001"/>
                    <a:pt x="7939" y="0"/>
                    <a:pt x="5671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2;p50">
              <a:extLst>
                <a:ext uri="{FF2B5EF4-FFF2-40B4-BE49-F238E27FC236}">
                  <a16:creationId xmlns:a16="http://schemas.microsoft.com/office/drawing/2014/main" id="{AD827AE4-DB4E-F451-1917-E7C41A236D7B}"/>
                </a:ext>
              </a:extLst>
            </p:cNvPr>
            <p:cNvSpPr/>
            <p:nvPr/>
          </p:nvSpPr>
          <p:spPr>
            <a:xfrm>
              <a:off x="1982425" y="926950"/>
              <a:ext cx="140950" cy="141775"/>
            </a:xfrm>
            <a:custGeom>
              <a:avLst/>
              <a:gdLst/>
              <a:ahLst/>
              <a:cxnLst/>
              <a:rect l="l" t="t" r="r" b="b"/>
              <a:pathLst>
                <a:path w="5638" h="5671" fill="none" extrusionOk="0">
                  <a:moveTo>
                    <a:pt x="5638" y="2435"/>
                  </a:moveTo>
                  <a:cubicBezTo>
                    <a:pt x="5638" y="4570"/>
                    <a:pt x="3036" y="5671"/>
                    <a:pt x="1501" y="4136"/>
                  </a:cubicBezTo>
                  <a:cubicBezTo>
                    <a:pt x="0" y="2602"/>
                    <a:pt x="1068" y="0"/>
                    <a:pt x="3236" y="0"/>
                  </a:cubicBezTo>
                  <a:cubicBezTo>
                    <a:pt x="4570" y="0"/>
                    <a:pt x="5638" y="1101"/>
                    <a:pt x="5638" y="2435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83;p50">
              <a:extLst>
                <a:ext uri="{FF2B5EF4-FFF2-40B4-BE49-F238E27FC236}">
                  <a16:creationId xmlns:a16="http://schemas.microsoft.com/office/drawing/2014/main" id="{3D90179A-0A5B-8108-2C92-02243FCE3108}"/>
                </a:ext>
              </a:extLst>
            </p:cNvPr>
            <p:cNvSpPr/>
            <p:nvPr/>
          </p:nvSpPr>
          <p:spPr>
            <a:xfrm>
              <a:off x="1912375" y="1047850"/>
              <a:ext cx="301075" cy="386975"/>
            </a:xfrm>
            <a:custGeom>
              <a:avLst/>
              <a:gdLst/>
              <a:ahLst/>
              <a:cxnLst/>
              <a:rect l="l" t="t" r="r" b="b"/>
              <a:pathLst>
                <a:path w="12043" h="15479" fill="none" extrusionOk="0">
                  <a:moveTo>
                    <a:pt x="12042" y="15479"/>
                  </a:moveTo>
                  <a:lnTo>
                    <a:pt x="0" y="15479"/>
                  </a:lnTo>
                  <a:lnTo>
                    <a:pt x="0" y="6005"/>
                  </a:lnTo>
                  <a:cubicBezTo>
                    <a:pt x="0" y="2703"/>
                    <a:pt x="2702" y="1"/>
                    <a:pt x="6038" y="1"/>
                  </a:cubicBezTo>
                  <a:lnTo>
                    <a:pt x="6038" y="1"/>
                  </a:lnTo>
                  <a:cubicBezTo>
                    <a:pt x="9340" y="1"/>
                    <a:pt x="12042" y="2703"/>
                    <a:pt x="12042" y="6005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84;p50">
              <a:extLst>
                <a:ext uri="{FF2B5EF4-FFF2-40B4-BE49-F238E27FC236}">
                  <a16:creationId xmlns:a16="http://schemas.microsoft.com/office/drawing/2014/main" id="{14949099-2BAD-0A36-99D8-3492D699A3F8}"/>
                </a:ext>
              </a:extLst>
            </p:cNvPr>
            <p:cNvSpPr/>
            <p:nvPr/>
          </p:nvSpPr>
          <p:spPr>
            <a:xfrm>
              <a:off x="2063300" y="634225"/>
              <a:ext cx="25" cy="292750"/>
            </a:xfrm>
            <a:custGeom>
              <a:avLst/>
              <a:gdLst/>
              <a:ahLst/>
              <a:cxnLst/>
              <a:rect l="l" t="t" r="r" b="b"/>
              <a:pathLst>
                <a:path w="1" h="11710" fill="none" extrusionOk="0">
                  <a:moveTo>
                    <a:pt x="1" y="11709"/>
                  </a:moveTo>
                  <a:lnTo>
                    <a:pt x="1" y="1"/>
                  </a:lnTo>
                </a:path>
              </a:pathLst>
            </a:custGeom>
            <a:noFill/>
            <a:ln w="2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85;p50">
              <a:extLst>
                <a:ext uri="{FF2B5EF4-FFF2-40B4-BE49-F238E27FC236}">
                  <a16:creationId xmlns:a16="http://schemas.microsoft.com/office/drawing/2014/main" id="{433AE1AA-1C3C-7AFE-1488-5B8C4B202349}"/>
                </a:ext>
              </a:extLst>
            </p:cNvPr>
            <p:cNvSpPr/>
            <p:nvPr/>
          </p:nvSpPr>
          <p:spPr>
            <a:xfrm>
              <a:off x="2339350" y="1294700"/>
              <a:ext cx="79250" cy="192675"/>
            </a:xfrm>
            <a:custGeom>
              <a:avLst/>
              <a:gdLst/>
              <a:ahLst/>
              <a:cxnLst/>
              <a:rect l="l" t="t" r="r" b="b"/>
              <a:pathLst>
                <a:path w="3170" h="7707" extrusionOk="0">
                  <a:moveTo>
                    <a:pt x="1501" y="1"/>
                  </a:moveTo>
                  <a:lnTo>
                    <a:pt x="234" y="1101"/>
                  </a:lnTo>
                  <a:cubicBezTo>
                    <a:pt x="1968" y="2536"/>
                    <a:pt x="1868" y="5238"/>
                    <a:pt x="0" y="6539"/>
                  </a:cubicBezTo>
                  <a:lnTo>
                    <a:pt x="1201" y="7706"/>
                  </a:lnTo>
                  <a:cubicBezTo>
                    <a:pt x="2435" y="6739"/>
                    <a:pt x="3169" y="5304"/>
                    <a:pt x="3169" y="3737"/>
                  </a:cubicBezTo>
                  <a:cubicBezTo>
                    <a:pt x="3169" y="2302"/>
                    <a:pt x="2569" y="935"/>
                    <a:pt x="150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86;p50">
              <a:extLst>
                <a:ext uri="{FF2B5EF4-FFF2-40B4-BE49-F238E27FC236}">
                  <a16:creationId xmlns:a16="http://schemas.microsoft.com/office/drawing/2014/main" id="{5CA73B9B-BD51-3A73-CAA7-5489AABA8104}"/>
                </a:ext>
              </a:extLst>
            </p:cNvPr>
            <p:cNvSpPr/>
            <p:nvPr/>
          </p:nvSpPr>
          <p:spPr>
            <a:xfrm>
              <a:off x="2287650" y="1338900"/>
              <a:ext cx="65050" cy="102600"/>
            </a:xfrm>
            <a:custGeom>
              <a:avLst/>
              <a:gdLst/>
              <a:ahLst/>
              <a:cxnLst/>
              <a:rect l="l" t="t" r="r" b="b"/>
              <a:pathLst>
                <a:path w="2602" h="4104" extrusionOk="0">
                  <a:moveTo>
                    <a:pt x="1601" y="1"/>
                  </a:moveTo>
                  <a:lnTo>
                    <a:pt x="267" y="1201"/>
                  </a:lnTo>
                  <a:cubicBezTo>
                    <a:pt x="1201" y="1368"/>
                    <a:pt x="1067" y="2736"/>
                    <a:pt x="133" y="2736"/>
                  </a:cubicBezTo>
                  <a:lnTo>
                    <a:pt x="0" y="2736"/>
                  </a:lnTo>
                  <a:lnTo>
                    <a:pt x="1368" y="4103"/>
                  </a:lnTo>
                  <a:cubicBezTo>
                    <a:pt x="2135" y="3636"/>
                    <a:pt x="2602" y="2836"/>
                    <a:pt x="2602" y="1969"/>
                  </a:cubicBezTo>
                  <a:cubicBezTo>
                    <a:pt x="2602" y="1201"/>
                    <a:pt x="2235" y="468"/>
                    <a:pt x="160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87;p50">
              <a:extLst>
                <a:ext uri="{FF2B5EF4-FFF2-40B4-BE49-F238E27FC236}">
                  <a16:creationId xmlns:a16="http://schemas.microsoft.com/office/drawing/2014/main" id="{97340F70-5B1F-A642-DF7A-E584DE5A4B9D}"/>
                </a:ext>
              </a:extLst>
            </p:cNvPr>
            <p:cNvSpPr/>
            <p:nvPr/>
          </p:nvSpPr>
          <p:spPr>
            <a:xfrm>
              <a:off x="2270950" y="1388925"/>
              <a:ext cx="1700" cy="3375"/>
            </a:xfrm>
            <a:custGeom>
              <a:avLst/>
              <a:gdLst/>
              <a:ahLst/>
              <a:cxnLst/>
              <a:rect l="l" t="t" r="r" b="b"/>
              <a:pathLst>
                <a:path w="68" h="135" extrusionOk="0">
                  <a:moveTo>
                    <a:pt x="68" y="1"/>
                  </a:moveTo>
                  <a:lnTo>
                    <a:pt x="1" y="68"/>
                  </a:lnTo>
                  <a:lnTo>
                    <a:pt x="68" y="134"/>
                  </a:lnTo>
                  <a:cubicBezTo>
                    <a:pt x="68" y="101"/>
                    <a:pt x="68" y="68"/>
                    <a:pt x="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88;p50">
              <a:extLst>
                <a:ext uri="{FF2B5EF4-FFF2-40B4-BE49-F238E27FC236}">
                  <a16:creationId xmlns:a16="http://schemas.microsoft.com/office/drawing/2014/main" id="{C8B536F6-8783-28D8-D335-2838A2B3C91F}"/>
                </a:ext>
              </a:extLst>
            </p:cNvPr>
            <p:cNvSpPr/>
            <p:nvPr/>
          </p:nvSpPr>
          <p:spPr>
            <a:xfrm>
              <a:off x="2436900" y="1203800"/>
              <a:ext cx="145150" cy="378625"/>
            </a:xfrm>
            <a:custGeom>
              <a:avLst/>
              <a:gdLst/>
              <a:ahLst/>
              <a:cxnLst/>
              <a:rect l="l" t="t" r="r" b="b"/>
              <a:pathLst>
                <a:path w="5806" h="15145" extrusionOk="0">
                  <a:moveTo>
                    <a:pt x="1602" y="1"/>
                  </a:moveTo>
                  <a:lnTo>
                    <a:pt x="368" y="1135"/>
                  </a:lnTo>
                  <a:cubicBezTo>
                    <a:pt x="4004" y="4704"/>
                    <a:pt x="3804" y="10608"/>
                    <a:pt x="1" y="13944"/>
                  </a:cubicBezTo>
                  <a:lnTo>
                    <a:pt x="1202" y="15145"/>
                  </a:lnTo>
                  <a:cubicBezTo>
                    <a:pt x="5638" y="11142"/>
                    <a:pt x="5805" y="4237"/>
                    <a:pt x="1602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89;p50">
              <a:extLst>
                <a:ext uri="{FF2B5EF4-FFF2-40B4-BE49-F238E27FC236}">
                  <a16:creationId xmlns:a16="http://schemas.microsoft.com/office/drawing/2014/main" id="{23DBA775-4618-4219-2DA3-C6D83DCF51AF}"/>
                </a:ext>
              </a:extLst>
            </p:cNvPr>
            <p:cNvSpPr/>
            <p:nvPr/>
          </p:nvSpPr>
          <p:spPr>
            <a:xfrm>
              <a:off x="2391050" y="1247175"/>
              <a:ext cx="98425" cy="290225"/>
            </a:xfrm>
            <a:custGeom>
              <a:avLst/>
              <a:gdLst/>
              <a:ahLst/>
              <a:cxnLst/>
              <a:rect l="l" t="t" r="r" b="b"/>
              <a:pathLst>
                <a:path w="3937" h="11609" extrusionOk="0">
                  <a:moveTo>
                    <a:pt x="1535" y="0"/>
                  </a:moveTo>
                  <a:lnTo>
                    <a:pt x="301" y="1101"/>
                  </a:lnTo>
                  <a:cubicBezTo>
                    <a:pt x="3002" y="3670"/>
                    <a:pt x="2869" y="8039"/>
                    <a:pt x="0" y="10441"/>
                  </a:cubicBezTo>
                  <a:lnTo>
                    <a:pt x="1201" y="11609"/>
                  </a:lnTo>
                  <a:cubicBezTo>
                    <a:pt x="2936" y="10107"/>
                    <a:pt x="3936" y="7939"/>
                    <a:pt x="3936" y="5638"/>
                  </a:cubicBezTo>
                  <a:cubicBezTo>
                    <a:pt x="3936" y="3503"/>
                    <a:pt x="3069" y="1468"/>
                    <a:pt x="1535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90;p50">
              <a:extLst>
                <a:ext uri="{FF2B5EF4-FFF2-40B4-BE49-F238E27FC236}">
                  <a16:creationId xmlns:a16="http://schemas.microsoft.com/office/drawing/2014/main" id="{2893AE31-7688-F73C-05E6-8A12A9F49B22}"/>
                </a:ext>
              </a:extLst>
            </p:cNvPr>
            <p:cNvSpPr/>
            <p:nvPr/>
          </p:nvSpPr>
          <p:spPr>
            <a:xfrm>
              <a:off x="4391650" y="2016050"/>
              <a:ext cx="1742925" cy="1169200"/>
            </a:xfrm>
            <a:custGeom>
              <a:avLst/>
              <a:gdLst/>
              <a:ahLst/>
              <a:cxnLst/>
              <a:rect l="l" t="t" r="r" b="b"/>
              <a:pathLst>
                <a:path w="69717" h="46768" fill="none" extrusionOk="0">
                  <a:moveTo>
                    <a:pt x="0" y="1"/>
                  </a:moveTo>
                  <a:lnTo>
                    <a:pt x="69717" y="1"/>
                  </a:lnTo>
                  <a:lnTo>
                    <a:pt x="69717" y="46767"/>
                  </a:lnTo>
                  <a:lnTo>
                    <a:pt x="0" y="46767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91;p50">
              <a:extLst>
                <a:ext uri="{FF2B5EF4-FFF2-40B4-BE49-F238E27FC236}">
                  <a16:creationId xmlns:a16="http://schemas.microsoft.com/office/drawing/2014/main" id="{BFDB232D-FA72-F47D-6429-F61948AF2F20}"/>
                </a:ext>
              </a:extLst>
            </p:cNvPr>
            <p:cNvSpPr/>
            <p:nvPr/>
          </p:nvSpPr>
          <p:spPr>
            <a:xfrm>
              <a:off x="4439175" y="2065250"/>
              <a:ext cx="1648700" cy="1069950"/>
            </a:xfrm>
            <a:custGeom>
              <a:avLst/>
              <a:gdLst/>
              <a:ahLst/>
              <a:cxnLst/>
              <a:rect l="l" t="t" r="r" b="b"/>
              <a:pathLst>
                <a:path w="65948" h="42798" fill="none" extrusionOk="0">
                  <a:moveTo>
                    <a:pt x="0" y="1"/>
                  </a:moveTo>
                  <a:lnTo>
                    <a:pt x="65948" y="1"/>
                  </a:lnTo>
                  <a:lnTo>
                    <a:pt x="65948" y="42798"/>
                  </a:lnTo>
                  <a:lnTo>
                    <a:pt x="0" y="42798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892;p50">
              <a:extLst>
                <a:ext uri="{FF2B5EF4-FFF2-40B4-BE49-F238E27FC236}">
                  <a16:creationId xmlns:a16="http://schemas.microsoft.com/office/drawing/2014/main" id="{93AEAB6F-AC24-9121-E694-CD8F25B38C40}"/>
                </a:ext>
              </a:extLst>
            </p:cNvPr>
            <p:cNvSpPr/>
            <p:nvPr/>
          </p:nvSpPr>
          <p:spPr>
            <a:xfrm>
              <a:off x="5160525" y="1855100"/>
              <a:ext cx="193500" cy="79250"/>
            </a:xfrm>
            <a:custGeom>
              <a:avLst/>
              <a:gdLst/>
              <a:ahLst/>
              <a:cxnLst/>
              <a:rect l="l" t="t" r="r" b="b"/>
              <a:pathLst>
                <a:path w="7740" h="3170" extrusionOk="0">
                  <a:moveTo>
                    <a:pt x="3770" y="1"/>
                  </a:moveTo>
                  <a:cubicBezTo>
                    <a:pt x="2335" y="1"/>
                    <a:pt x="968" y="634"/>
                    <a:pt x="0" y="1668"/>
                  </a:cubicBezTo>
                  <a:lnTo>
                    <a:pt x="1135" y="2936"/>
                  </a:lnTo>
                  <a:cubicBezTo>
                    <a:pt x="1819" y="2109"/>
                    <a:pt x="2791" y="1699"/>
                    <a:pt x="3758" y="1699"/>
                  </a:cubicBezTo>
                  <a:cubicBezTo>
                    <a:pt x="4820" y="1699"/>
                    <a:pt x="5875" y="2192"/>
                    <a:pt x="6538" y="3170"/>
                  </a:cubicBezTo>
                  <a:lnTo>
                    <a:pt x="7739" y="1969"/>
                  </a:lnTo>
                  <a:cubicBezTo>
                    <a:pt x="6772" y="734"/>
                    <a:pt x="5304" y="34"/>
                    <a:pt x="3770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893;p50">
              <a:extLst>
                <a:ext uri="{FF2B5EF4-FFF2-40B4-BE49-F238E27FC236}">
                  <a16:creationId xmlns:a16="http://schemas.microsoft.com/office/drawing/2014/main" id="{C852412D-3E20-15B0-A19A-1190EADABC31}"/>
                </a:ext>
              </a:extLst>
            </p:cNvPr>
            <p:cNvSpPr/>
            <p:nvPr/>
          </p:nvSpPr>
          <p:spPr>
            <a:xfrm>
              <a:off x="5205550" y="1921775"/>
              <a:ext cx="101775" cy="64275"/>
            </a:xfrm>
            <a:custGeom>
              <a:avLst/>
              <a:gdLst/>
              <a:ahLst/>
              <a:cxnLst/>
              <a:rect l="l" t="t" r="r" b="b"/>
              <a:pathLst>
                <a:path w="4071" h="2571" extrusionOk="0">
                  <a:moveTo>
                    <a:pt x="2056" y="1"/>
                  </a:moveTo>
                  <a:cubicBezTo>
                    <a:pt x="2027" y="1"/>
                    <a:pt x="1998" y="1"/>
                    <a:pt x="1969" y="2"/>
                  </a:cubicBezTo>
                  <a:cubicBezTo>
                    <a:pt x="1202" y="2"/>
                    <a:pt x="468" y="369"/>
                    <a:pt x="1" y="970"/>
                  </a:cubicBezTo>
                  <a:lnTo>
                    <a:pt x="1202" y="2304"/>
                  </a:lnTo>
                  <a:cubicBezTo>
                    <a:pt x="1264" y="1865"/>
                    <a:pt x="1606" y="1655"/>
                    <a:pt x="1951" y="1655"/>
                  </a:cubicBezTo>
                  <a:cubicBezTo>
                    <a:pt x="2342" y="1655"/>
                    <a:pt x="2736" y="1924"/>
                    <a:pt x="2736" y="2437"/>
                  </a:cubicBezTo>
                  <a:cubicBezTo>
                    <a:pt x="2736" y="2471"/>
                    <a:pt x="2736" y="2537"/>
                    <a:pt x="2736" y="2571"/>
                  </a:cubicBezTo>
                  <a:lnTo>
                    <a:pt x="4070" y="1203"/>
                  </a:lnTo>
                  <a:cubicBezTo>
                    <a:pt x="3651" y="462"/>
                    <a:pt x="2889" y="1"/>
                    <a:pt x="20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894;p50">
              <a:extLst>
                <a:ext uri="{FF2B5EF4-FFF2-40B4-BE49-F238E27FC236}">
                  <a16:creationId xmlns:a16="http://schemas.microsoft.com/office/drawing/2014/main" id="{355A5160-7DAF-4C0F-30FB-DF7CD0C041CF}"/>
                </a:ext>
              </a:extLst>
            </p:cNvPr>
            <p:cNvSpPr/>
            <p:nvPr/>
          </p:nvSpPr>
          <p:spPr>
            <a:xfrm>
              <a:off x="5255600" y="2001050"/>
              <a:ext cx="3350" cy="1675"/>
            </a:xfrm>
            <a:custGeom>
              <a:avLst/>
              <a:gdLst/>
              <a:ahLst/>
              <a:cxnLst/>
              <a:rect l="l" t="t" r="r" b="b"/>
              <a:pathLst>
                <a:path w="134" h="67" extrusionOk="0">
                  <a:moveTo>
                    <a:pt x="0" y="0"/>
                  </a:moveTo>
                  <a:lnTo>
                    <a:pt x="67" y="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895;p50">
              <a:extLst>
                <a:ext uri="{FF2B5EF4-FFF2-40B4-BE49-F238E27FC236}">
                  <a16:creationId xmlns:a16="http://schemas.microsoft.com/office/drawing/2014/main" id="{1D2222B3-6D78-88DF-44EF-F6A9EA5DDD04}"/>
                </a:ext>
              </a:extLst>
            </p:cNvPr>
            <p:cNvSpPr/>
            <p:nvPr/>
          </p:nvSpPr>
          <p:spPr>
            <a:xfrm>
              <a:off x="5070450" y="1720950"/>
              <a:ext cx="377800" cy="115825"/>
            </a:xfrm>
            <a:custGeom>
              <a:avLst/>
              <a:gdLst/>
              <a:ahLst/>
              <a:cxnLst/>
              <a:rect l="l" t="t" r="r" b="b"/>
              <a:pathLst>
                <a:path w="15112" h="4633" extrusionOk="0">
                  <a:moveTo>
                    <a:pt x="7356" y="1"/>
                  </a:moveTo>
                  <a:cubicBezTo>
                    <a:pt x="4703" y="1"/>
                    <a:pt x="2045" y="1003"/>
                    <a:pt x="1" y="3032"/>
                  </a:cubicBezTo>
                  <a:lnTo>
                    <a:pt x="1135" y="4266"/>
                  </a:lnTo>
                  <a:cubicBezTo>
                    <a:pt x="2855" y="2529"/>
                    <a:pt x="5110" y="1669"/>
                    <a:pt x="7362" y="1669"/>
                  </a:cubicBezTo>
                  <a:cubicBezTo>
                    <a:pt x="9782" y="1669"/>
                    <a:pt x="12199" y="2663"/>
                    <a:pt x="13944" y="4633"/>
                  </a:cubicBezTo>
                  <a:lnTo>
                    <a:pt x="15112" y="3432"/>
                  </a:lnTo>
                  <a:cubicBezTo>
                    <a:pt x="13040" y="1154"/>
                    <a:pt x="10201" y="1"/>
                    <a:pt x="73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896;p50">
              <a:extLst>
                <a:ext uri="{FF2B5EF4-FFF2-40B4-BE49-F238E27FC236}">
                  <a16:creationId xmlns:a16="http://schemas.microsoft.com/office/drawing/2014/main" id="{9C8E8775-248A-22CC-38D0-8F8A63155774}"/>
                </a:ext>
              </a:extLst>
            </p:cNvPr>
            <p:cNvSpPr/>
            <p:nvPr/>
          </p:nvSpPr>
          <p:spPr>
            <a:xfrm>
              <a:off x="5113000" y="1785050"/>
              <a:ext cx="291050" cy="98425"/>
            </a:xfrm>
            <a:custGeom>
              <a:avLst/>
              <a:gdLst/>
              <a:ahLst/>
              <a:cxnLst/>
              <a:rect l="l" t="t" r="r" b="b"/>
              <a:pathLst>
                <a:path w="11642" h="3937" extrusionOk="0">
                  <a:moveTo>
                    <a:pt x="5671" y="1"/>
                  </a:moveTo>
                  <a:cubicBezTo>
                    <a:pt x="3536" y="1"/>
                    <a:pt x="1501" y="835"/>
                    <a:pt x="0" y="2369"/>
                  </a:cubicBezTo>
                  <a:lnTo>
                    <a:pt x="1134" y="3637"/>
                  </a:lnTo>
                  <a:cubicBezTo>
                    <a:pt x="2369" y="2322"/>
                    <a:pt x="4020" y="1670"/>
                    <a:pt x="5669" y="1670"/>
                  </a:cubicBezTo>
                  <a:cubicBezTo>
                    <a:pt x="7450" y="1670"/>
                    <a:pt x="9227" y="2430"/>
                    <a:pt x="10474" y="3937"/>
                  </a:cubicBezTo>
                  <a:lnTo>
                    <a:pt x="11642" y="2736"/>
                  </a:lnTo>
                  <a:cubicBezTo>
                    <a:pt x="10141" y="1001"/>
                    <a:pt x="7939" y="1"/>
                    <a:pt x="567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897;p50">
              <a:extLst>
                <a:ext uri="{FF2B5EF4-FFF2-40B4-BE49-F238E27FC236}">
                  <a16:creationId xmlns:a16="http://schemas.microsoft.com/office/drawing/2014/main" id="{A3B8C0F9-754A-DA24-AFF3-3EC1D3AB7C1D}"/>
                </a:ext>
              </a:extLst>
            </p:cNvPr>
            <p:cNvSpPr/>
            <p:nvPr/>
          </p:nvSpPr>
          <p:spPr>
            <a:xfrm>
              <a:off x="3214975" y="1770050"/>
              <a:ext cx="442000" cy="740550"/>
            </a:xfrm>
            <a:custGeom>
              <a:avLst/>
              <a:gdLst/>
              <a:ahLst/>
              <a:cxnLst/>
              <a:rect l="l" t="t" r="r" b="b"/>
              <a:pathLst>
                <a:path w="17680" h="29622" fill="none" extrusionOk="0">
                  <a:moveTo>
                    <a:pt x="17679" y="0"/>
                  </a:moveTo>
                  <a:lnTo>
                    <a:pt x="17579" y="29621"/>
                  </a:lnTo>
                  <a:lnTo>
                    <a:pt x="0" y="6772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898;p50">
              <a:extLst>
                <a:ext uri="{FF2B5EF4-FFF2-40B4-BE49-F238E27FC236}">
                  <a16:creationId xmlns:a16="http://schemas.microsoft.com/office/drawing/2014/main" id="{43344454-8353-63DC-9CFC-B9C389532D42}"/>
                </a:ext>
              </a:extLst>
            </p:cNvPr>
            <p:cNvSpPr/>
            <p:nvPr/>
          </p:nvSpPr>
          <p:spPr>
            <a:xfrm>
              <a:off x="3004825" y="2279575"/>
              <a:ext cx="628800" cy="406975"/>
            </a:xfrm>
            <a:custGeom>
              <a:avLst/>
              <a:gdLst/>
              <a:ahLst/>
              <a:cxnLst/>
              <a:rect l="l" t="t" r="r" b="b"/>
              <a:pathLst>
                <a:path w="25152" h="16279" fill="none" extrusionOk="0">
                  <a:moveTo>
                    <a:pt x="134" y="16279"/>
                  </a:moveTo>
                  <a:lnTo>
                    <a:pt x="25151" y="9507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899;p50">
              <a:extLst>
                <a:ext uri="{FF2B5EF4-FFF2-40B4-BE49-F238E27FC236}">
                  <a16:creationId xmlns:a16="http://schemas.microsoft.com/office/drawing/2014/main" id="{83395C31-2126-31EA-4CF4-168C129CB704}"/>
                </a:ext>
              </a:extLst>
            </p:cNvPr>
            <p:cNvSpPr/>
            <p:nvPr/>
          </p:nvSpPr>
          <p:spPr>
            <a:xfrm>
              <a:off x="3267500" y="2517250"/>
              <a:ext cx="366125" cy="477025"/>
            </a:xfrm>
            <a:custGeom>
              <a:avLst/>
              <a:gdLst/>
              <a:ahLst/>
              <a:cxnLst/>
              <a:rect l="l" t="t" r="r" b="b"/>
              <a:pathLst>
                <a:path w="14645" h="19081" fill="none" extrusionOk="0">
                  <a:moveTo>
                    <a:pt x="14644" y="0"/>
                  </a:moveTo>
                  <a:lnTo>
                    <a:pt x="1" y="1908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900;p50">
              <a:extLst>
                <a:ext uri="{FF2B5EF4-FFF2-40B4-BE49-F238E27FC236}">
                  <a16:creationId xmlns:a16="http://schemas.microsoft.com/office/drawing/2014/main" id="{65E70319-442A-6C66-E079-27792E414021}"/>
                </a:ext>
              </a:extLst>
            </p:cNvPr>
            <p:cNvSpPr/>
            <p:nvPr/>
          </p:nvSpPr>
          <p:spPr>
            <a:xfrm>
              <a:off x="3661125" y="1797550"/>
              <a:ext cx="10025" cy="25"/>
            </a:xfrm>
            <a:custGeom>
              <a:avLst/>
              <a:gdLst/>
              <a:ahLst/>
              <a:cxnLst/>
              <a:rect l="l" t="t" r="r" b="b"/>
              <a:pathLst>
                <a:path w="401" h="1" fill="none" extrusionOk="0">
                  <a:moveTo>
                    <a:pt x="401" y="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901;p50">
              <a:extLst>
                <a:ext uri="{FF2B5EF4-FFF2-40B4-BE49-F238E27FC236}">
                  <a16:creationId xmlns:a16="http://schemas.microsoft.com/office/drawing/2014/main" id="{042F821B-6BD8-8FF4-F850-9A72EE574D69}"/>
                </a:ext>
              </a:extLst>
            </p:cNvPr>
            <p:cNvSpPr/>
            <p:nvPr/>
          </p:nvSpPr>
          <p:spPr>
            <a:xfrm>
              <a:off x="2931425" y="1797550"/>
              <a:ext cx="708875" cy="1237600"/>
            </a:xfrm>
            <a:custGeom>
              <a:avLst/>
              <a:gdLst/>
              <a:ahLst/>
              <a:cxnLst/>
              <a:rect l="l" t="t" r="r" b="b"/>
              <a:pathLst>
                <a:path w="28355" h="49504" fill="none" extrusionOk="0">
                  <a:moveTo>
                    <a:pt x="28354" y="1"/>
                  </a:moveTo>
                  <a:cubicBezTo>
                    <a:pt x="27754" y="1"/>
                    <a:pt x="27153" y="68"/>
                    <a:pt x="26553" y="101"/>
                  </a:cubicBezTo>
                  <a:cubicBezTo>
                    <a:pt x="15178" y="1168"/>
                    <a:pt x="5671" y="9274"/>
                    <a:pt x="2836" y="20349"/>
                  </a:cubicBezTo>
                  <a:cubicBezTo>
                    <a:pt x="1" y="31423"/>
                    <a:pt x="4404" y="43099"/>
                    <a:pt x="13877" y="49503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902;p50">
              <a:extLst>
                <a:ext uri="{FF2B5EF4-FFF2-40B4-BE49-F238E27FC236}">
                  <a16:creationId xmlns:a16="http://schemas.microsoft.com/office/drawing/2014/main" id="{1FA3E9AA-666C-0BBC-3B9B-49A316B108A6}"/>
                </a:ext>
              </a:extLst>
            </p:cNvPr>
            <p:cNvSpPr/>
            <p:nvPr/>
          </p:nvSpPr>
          <p:spPr>
            <a:xfrm>
              <a:off x="3287525" y="3040950"/>
              <a:ext cx="8350" cy="5875"/>
            </a:xfrm>
            <a:custGeom>
              <a:avLst/>
              <a:gdLst/>
              <a:ahLst/>
              <a:cxnLst/>
              <a:rect l="l" t="t" r="r" b="b"/>
              <a:pathLst>
                <a:path w="334" h="235" fill="none" extrusionOk="0">
                  <a:moveTo>
                    <a:pt x="0" y="1"/>
                  </a:moveTo>
                  <a:lnTo>
                    <a:pt x="334" y="23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903;p50">
              <a:extLst>
                <a:ext uri="{FF2B5EF4-FFF2-40B4-BE49-F238E27FC236}">
                  <a16:creationId xmlns:a16="http://schemas.microsoft.com/office/drawing/2014/main" id="{E961CDE7-AF56-C1D8-F017-A0FB2ED83B4C}"/>
                </a:ext>
              </a:extLst>
            </p:cNvPr>
            <p:cNvSpPr/>
            <p:nvPr/>
          </p:nvSpPr>
          <p:spPr>
            <a:xfrm>
              <a:off x="2813850" y="2142925"/>
              <a:ext cx="344425" cy="295125"/>
            </a:xfrm>
            <a:custGeom>
              <a:avLst/>
              <a:gdLst/>
              <a:ahLst/>
              <a:cxnLst/>
              <a:rect l="l" t="t" r="r" b="b"/>
              <a:pathLst>
                <a:path w="13777" h="11805" extrusionOk="0">
                  <a:moveTo>
                    <a:pt x="7834" y="0"/>
                  </a:moveTo>
                  <a:cubicBezTo>
                    <a:pt x="6386" y="0"/>
                    <a:pt x="4909" y="535"/>
                    <a:pt x="3703" y="1730"/>
                  </a:cubicBezTo>
                  <a:cubicBezTo>
                    <a:pt x="0" y="5433"/>
                    <a:pt x="2636" y="11771"/>
                    <a:pt x="7873" y="11804"/>
                  </a:cubicBezTo>
                  <a:cubicBezTo>
                    <a:pt x="11142" y="11804"/>
                    <a:pt x="13777" y="9169"/>
                    <a:pt x="13777" y="5900"/>
                  </a:cubicBezTo>
                  <a:cubicBezTo>
                    <a:pt x="13777" y="2354"/>
                    <a:pt x="10871" y="0"/>
                    <a:pt x="7834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904;p50">
              <a:extLst>
                <a:ext uri="{FF2B5EF4-FFF2-40B4-BE49-F238E27FC236}">
                  <a16:creationId xmlns:a16="http://schemas.microsoft.com/office/drawing/2014/main" id="{A69A64C0-98FF-C697-7D8B-BE4EBBAFD0BD}"/>
                </a:ext>
              </a:extLst>
            </p:cNvPr>
            <p:cNvSpPr/>
            <p:nvPr/>
          </p:nvSpPr>
          <p:spPr>
            <a:xfrm>
              <a:off x="2933925" y="2219050"/>
              <a:ext cx="144200" cy="164800"/>
            </a:xfrm>
            <a:custGeom>
              <a:avLst/>
              <a:gdLst/>
              <a:ahLst/>
              <a:cxnLst/>
              <a:rect l="l" t="t" r="r" b="b"/>
              <a:pathLst>
                <a:path w="5768" h="6592" extrusionOk="0">
                  <a:moveTo>
                    <a:pt x="3136" y="620"/>
                  </a:moveTo>
                  <a:cubicBezTo>
                    <a:pt x="4271" y="620"/>
                    <a:pt x="5205" y="1521"/>
                    <a:pt x="5171" y="2655"/>
                  </a:cubicBezTo>
                  <a:cubicBezTo>
                    <a:pt x="5171" y="2989"/>
                    <a:pt x="5104" y="3289"/>
                    <a:pt x="4971" y="3589"/>
                  </a:cubicBezTo>
                  <a:cubicBezTo>
                    <a:pt x="4904" y="3722"/>
                    <a:pt x="4838" y="3856"/>
                    <a:pt x="4771" y="3989"/>
                  </a:cubicBezTo>
                  <a:cubicBezTo>
                    <a:pt x="4671" y="4189"/>
                    <a:pt x="4571" y="4423"/>
                    <a:pt x="4471" y="4623"/>
                  </a:cubicBezTo>
                  <a:cubicBezTo>
                    <a:pt x="4437" y="4723"/>
                    <a:pt x="4437" y="4823"/>
                    <a:pt x="4404" y="4923"/>
                  </a:cubicBezTo>
                  <a:cubicBezTo>
                    <a:pt x="4371" y="5090"/>
                    <a:pt x="4304" y="5223"/>
                    <a:pt x="4237" y="5390"/>
                  </a:cubicBezTo>
                  <a:cubicBezTo>
                    <a:pt x="4004" y="5791"/>
                    <a:pt x="3603" y="6024"/>
                    <a:pt x="3170" y="6024"/>
                  </a:cubicBezTo>
                  <a:cubicBezTo>
                    <a:pt x="2636" y="6024"/>
                    <a:pt x="2169" y="5724"/>
                    <a:pt x="1969" y="5257"/>
                  </a:cubicBezTo>
                  <a:cubicBezTo>
                    <a:pt x="1969" y="5223"/>
                    <a:pt x="1969" y="5190"/>
                    <a:pt x="1969" y="5190"/>
                  </a:cubicBezTo>
                  <a:cubicBezTo>
                    <a:pt x="1936" y="5157"/>
                    <a:pt x="1936" y="5123"/>
                    <a:pt x="1936" y="5123"/>
                  </a:cubicBezTo>
                  <a:cubicBezTo>
                    <a:pt x="1702" y="4390"/>
                    <a:pt x="1402" y="3722"/>
                    <a:pt x="1402" y="3689"/>
                  </a:cubicBezTo>
                  <a:cubicBezTo>
                    <a:pt x="1235" y="3355"/>
                    <a:pt x="1135" y="3022"/>
                    <a:pt x="1135" y="2655"/>
                  </a:cubicBezTo>
                  <a:cubicBezTo>
                    <a:pt x="1135" y="1554"/>
                    <a:pt x="2036" y="654"/>
                    <a:pt x="3136" y="620"/>
                  </a:cubicBezTo>
                  <a:close/>
                  <a:moveTo>
                    <a:pt x="3134" y="1"/>
                  </a:moveTo>
                  <a:cubicBezTo>
                    <a:pt x="2915" y="1"/>
                    <a:pt x="2693" y="28"/>
                    <a:pt x="2469" y="86"/>
                  </a:cubicBezTo>
                  <a:cubicBezTo>
                    <a:pt x="801" y="520"/>
                    <a:pt x="1" y="2455"/>
                    <a:pt x="901" y="3923"/>
                  </a:cubicBezTo>
                  <a:cubicBezTo>
                    <a:pt x="935" y="4023"/>
                    <a:pt x="1202" y="4656"/>
                    <a:pt x="1402" y="5257"/>
                  </a:cubicBezTo>
                  <a:lnTo>
                    <a:pt x="1435" y="5357"/>
                  </a:lnTo>
                  <a:cubicBezTo>
                    <a:pt x="1435" y="5390"/>
                    <a:pt x="1469" y="5457"/>
                    <a:pt x="1469" y="5490"/>
                  </a:cubicBezTo>
                  <a:cubicBezTo>
                    <a:pt x="1769" y="6157"/>
                    <a:pt x="2403" y="6591"/>
                    <a:pt x="3136" y="6591"/>
                  </a:cubicBezTo>
                  <a:cubicBezTo>
                    <a:pt x="3804" y="6591"/>
                    <a:pt x="4371" y="6224"/>
                    <a:pt x="4704" y="5657"/>
                  </a:cubicBezTo>
                  <a:cubicBezTo>
                    <a:pt x="4771" y="5457"/>
                    <a:pt x="4871" y="5257"/>
                    <a:pt x="4904" y="5057"/>
                  </a:cubicBezTo>
                  <a:cubicBezTo>
                    <a:pt x="4938" y="4990"/>
                    <a:pt x="4971" y="4890"/>
                    <a:pt x="4971" y="4823"/>
                  </a:cubicBezTo>
                  <a:cubicBezTo>
                    <a:pt x="5071" y="4623"/>
                    <a:pt x="5138" y="4423"/>
                    <a:pt x="5238" y="4256"/>
                  </a:cubicBezTo>
                  <a:cubicBezTo>
                    <a:pt x="5338" y="4089"/>
                    <a:pt x="5405" y="3956"/>
                    <a:pt x="5471" y="3789"/>
                  </a:cubicBezTo>
                  <a:cubicBezTo>
                    <a:pt x="5638" y="3422"/>
                    <a:pt x="5705" y="3055"/>
                    <a:pt x="5738" y="2655"/>
                  </a:cubicBezTo>
                  <a:cubicBezTo>
                    <a:pt x="5767" y="1153"/>
                    <a:pt x="4545" y="1"/>
                    <a:pt x="3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905;p50">
              <a:extLst>
                <a:ext uri="{FF2B5EF4-FFF2-40B4-BE49-F238E27FC236}">
                  <a16:creationId xmlns:a16="http://schemas.microsoft.com/office/drawing/2014/main" id="{8428DA8D-2805-9655-D256-B1FD5F891C35}"/>
                </a:ext>
              </a:extLst>
            </p:cNvPr>
            <p:cNvSpPr/>
            <p:nvPr/>
          </p:nvSpPr>
          <p:spPr>
            <a:xfrm>
              <a:off x="3005650" y="2170125"/>
              <a:ext cx="14200" cy="46925"/>
            </a:xfrm>
            <a:custGeom>
              <a:avLst/>
              <a:gdLst/>
              <a:ahLst/>
              <a:cxnLst/>
              <a:rect l="l" t="t" r="r" b="b"/>
              <a:pathLst>
                <a:path w="568" h="1877" extrusionOk="0">
                  <a:moveTo>
                    <a:pt x="284" y="0"/>
                  </a:moveTo>
                  <a:cubicBezTo>
                    <a:pt x="142" y="0"/>
                    <a:pt x="1" y="92"/>
                    <a:pt x="1" y="276"/>
                  </a:cubicBezTo>
                  <a:lnTo>
                    <a:pt x="1" y="1576"/>
                  </a:lnTo>
                  <a:cubicBezTo>
                    <a:pt x="1" y="1743"/>
                    <a:pt x="134" y="1877"/>
                    <a:pt x="301" y="1877"/>
                  </a:cubicBezTo>
                  <a:cubicBezTo>
                    <a:pt x="434" y="1877"/>
                    <a:pt x="568" y="1743"/>
                    <a:pt x="568" y="1576"/>
                  </a:cubicBezTo>
                  <a:lnTo>
                    <a:pt x="568" y="276"/>
                  </a:lnTo>
                  <a:cubicBezTo>
                    <a:pt x="568" y="92"/>
                    <a:pt x="426" y="0"/>
                    <a:pt x="2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906;p50">
              <a:extLst>
                <a:ext uri="{FF2B5EF4-FFF2-40B4-BE49-F238E27FC236}">
                  <a16:creationId xmlns:a16="http://schemas.microsoft.com/office/drawing/2014/main" id="{76FDF95C-F6B1-10F7-35F2-399FE7B8FF29}"/>
                </a:ext>
              </a:extLst>
            </p:cNvPr>
            <p:cNvSpPr/>
            <p:nvPr/>
          </p:nvSpPr>
          <p:spPr>
            <a:xfrm>
              <a:off x="2901400" y="2277875"/>
              <a:ext cx="41525" cy="14275"/>
            </a:xfrm>
            <a:custGeom>
              <a:avLst/>
              <a:gdLst/>
              <a:ahLst/>
              <a:cxnLst/>
              <a:rect l="l" t="t" r="r" b="b"/>
              <a:pathLst>
                <a:path w="1661" h="571" extrusionOk="0">
                  <a:moveTo>
                    <a:pt x="1360" y="0"/>
                  </a:moveTo>
                  <a:cubicBezTo>
                    <a:pt x="1352" y="0"/>
                    <a:pt x="1344" y="1"/>
                    <a:pt x="1335" y="2"/>
                  </a:cubicBezTo>
                  <a:lnTo>
                    <a:pt x="334" y="2"/>
                  </a:lnTo>
                  <a:cubicBezTo>
                    <a:pt x="1" y="35"/>
                    <a:pt x="1" y="535"/>
                    <a:pt x="334" y="569"/>
                  </a:cubicBezTo>
                  <a:lnTo>
                    <a:pt x="1335" y="569"/>
                  </a:lnTo>
                  <a:cubicBezTo>
                    <a:pt x="1344" y="570"/>
                    <a:pt x="1352" y="570"/>
                    <a:pt x="1360" y="570"/>
                  </a:cubicBezTo>
                  <a:cubicBezTo>
                    <a:pt x="1660" y="570"/>
                    <a:pt x="1660" y="0"/>
                    <a:pt x="13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907;p50">
              <a:extLst>
                <a:ext uri="{FF2B5EF4-FFF2-40B4-BE49-F238E27FC236}">
                  <a16:creationId xmlns:a16="http://schemas.microsoft.com/office/drawing/2014/main" id="{BF7257FF-B27C-96D1-4084-B25D9EA585A5}"/>
                </a:ext>
              </a:extLst>
            </p:cNvPr>
            <p:cNvSpPr/>
            <p:nvPr/>
          </p:nvSpPr>
          <p:spPr>
            <a:xfrm>
              <a:off x="3079875" y="2278600"/>
              <a:ext cx="41725" cy="13500"/>
            </a:xfrm>
            <a:custGeom>
              <a:avLst/>
              <a:gdLst/>
              <a:ahLst/>
              <a:cxnLst/>
              <a:rect l="l" t="t" r="r" b="b"/>
              <a:pathLst>
                <a:path w="1669" h="540" extrusionOk="0">
                  <a:moveTo>
                    <a:pt x="1419" y="1"/>
                  </a:moveTo>
                  <a:cubicBezTo>
                    <a:pt x="1402" y="1"/>
                    <a:pt x="1385" y="3"/>
                    <a:pt x="1368" y="6"/>
                  </a:cubicBezTo>
                  <a:lnTo>
                    <a:pt x="367" y="6"/>
                  </a:lnTo>
                  <a:cubicBezTo>
                    <a:pt x="0" y="6"/>
                    <a:pt x="0" y="540"/>
                    <a:pt x="367" y="540"/>
                  </a:cubicBezTo>
                  <a:lnTo>
                    <a:pt x="1368" y="540"/>
                  </a:lnTo>
                  <a:cubicBezTo>
                    <a:pt x="1535" y="540"/>
                    <a:pt x="1668" y="406"/>
                    <a:pt x="1668" y="273"/>
                  </a:cubicBezTo>
                  <a:cubicBezTo>
                    <a:pt x="1668" y="124"/>
                    <a:pt x="1561" y="1"/>
                    <a:pt x="14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908;p50">
              <a:extLst>
                <a:ext uri="{FF2B5EF4-FFF2-40B4-BE49-F238E27FC236}">
                  <a16:creationId xmlns:a16="http://schemas.microsoft.com/office/drawing/2014/main" id="{AE646391-B25A-C627-CF6A-6FEA09316843}"/>
                </a:ext>
              </a:extLst>
            </p:cNvPr>
            <p:cNvSpPr/>
            <p:nvPr/>
          </p:nvSpPr>
          <p:spPr>
            <a:xfrm>
              <a:off x="2924750" y="2199525"/>
              <a:ext cx="37550" cy="35050"/>
            </a:xfrm>
            <a:custGeom>
              <a:avLst/>
              <a:gdLst/>
              <a:ahLst/>
              <a:cxnLst/>
              <a:rect l="l" t="t" r="r" b="b"/>
              <a:pathLst>
                <a:path w="1502" h="1402" extrusionOk="0">
                  <a:moveTo>
                    <a:pt x="322" y="0"/>
                  </a:moveTo>
                  <a:cubicBezTo>
                    <a:pt x="251" y="0"/>
                    <a:pt x="184" y="34"/>
                    <a:pt x="134" y="100"/>
                  </a:cubicBezTo>
                  <a:cubicBezTo>
                    <a:pt x="1" y="200"/>
                    <a:pt x="1" y="400"/>
                    <a:pt x="134" y="501"/>
                  </a:cubicBezTo>
                  <a:lnTo>
                    <a:pt x="935" y="1301"/>
                  </a:lnTo>
                  <a:cubicBezTo>
                    <a:pt x="1002" y="1368"/>
                    <a:pt x="1068" y="1401"/>
                    <a:pt x="1135" y="1401"/>
                  </a:cubicBezTo>
                  <a:lnTo>
                    <a:pt x="1135" y="1368"/>
                  </a:lnTo>
                  <a:cubicBezTo>
                    <a:pt x="1369" y="1368"/>
                    <a:pt x="1502" y="1068"/>
                    <a:pt x="1335" y="901"/>
                  </a:cubicBezTo>
                  <a:lnTo>
                    <a:pt x="535" y="100"/>
                  </a:lnTo>
                  <a:cubicBezTo>
                    <a:pt x="468" y="34"/>
                    <a:pt x="393" y="0"/>
                    <a:pt x="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909;p50">
              <a:extLst>
                <a:ext uri="{FF2B5EF4-FFF2-40B4-BE49-F238E27FC236}">
                  <a16:creationId xmlns:a16="http://schemas.microsoft.com/office/drawing/2014/main" id="{B0A5CA84-9BB8-E7DA-4B53-87875E629595}"/>
                </a:ext>
              </a:extLst>
            </p:cNvPr>
            <p:cNvSpPr/>
            <p:nvPr/>
          </p:nvSpPr>
          <p:spPr>
            <a:xfrm>
              <a:off x="3066525" y="2199825"/>
              <a:ext cx="37675" cy="34750"/>
            </a:xfrm>
            <a:custGeom>
              <a:avLst/>
              <a:gdLst/>
              <a:ahLst/>
              <a:cxnLst/>
              <a:rect l="l" t="t" r="r" b="b"/>
              <a:pathLst>
                <a:path w="1507" h="1390" extrusionOk="0">
                  <a:moveTo>
                    <a:pt x="1099" y="0"/>
                  </a:moveTo>
                  <a:cubicBezTo>
                    <a:pt x="1032" y="0"/>
                    <a:pt x="963" y="26"/>
                    <a:pt x="901" y="88"/>
                  </a:cubicBezTo>
                  <a:lnTo>
                    <a:pt x="101" y="922"/>
                  </a:lnTo>
                  <a:cubicBezTo>
                    <a:pt x="1" y="1022"/>
                    <a:pt x="1" y="1189"/>
                    <a:pt x="101" y="1289"/>
                  </a:cubicBezTo>
                  <a:cubicBezTo>
                    <a:pt x="167" y="1356"/>
                    <a:pt x="234" y="1389"/>
                    <a:pt x="301" y="1389"/>
                  </a:cubicBezTo>
                  <a:cubicBezTo>
                    <a:pt x="368" y="1389"/>
                    <a:pt x="434" y="1356"/>
                    <a:pt x="501" y="1289"/>
                  </a:cubicBezTo>
                  <a:lnTo>
                    <a:pt x="1302" y="489"/>
                  </a:lnTo>
                  <a:cubicBezTo>
                    <a:pt x="1506" y="284"/>
                    <a:pt x="1318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910;p50">
              <a:extLst>
                <a:ext uri="{FF2B5EF4-FFF2-40B4-BE49-F238E27FC236}">
                  <a16:creationId xmlns:a16="http://schemas.microsoft.com/office/drawing/2014/main" id="{620475B1-A3C4-F171-2BE3-5E7640D565BC}"/>
                </a:ext>
              </a:extLst>
            </p:cNvPr>
            <p:cNvSpPr/>
            <p:nvPr/>
          </p:nvSpPr>
          <p:spPr>
            <a:xfrm>
              <a:off x="3042350" y="1817625"/>
              <a:ext cx="344175" cy="294350"/>
            </a:xfrm>
            <a:custGeom>
              <a:avLst/>
              <a:gdLst/>
              <a:ahLst/>
              <a:cxnLst/>
              <a:rect l="l" t="t" r="r" b="b"/>
              <a:pathLst>
                <a:path w="13767" h="11774" extrusionOk="0">
                  <a:moveTo>
                    <a:pt x="7819" y="1"/>
                  </a:moveTo>
                  <a:cubicBezTo>
                    <a:pt x="6389" y="1"/>
                    <a:pt x="4931" y="526"/>
                    <a:pt x="3736" y="1700"/>
                  </a:cubicBezTo>
                  <a:cubicBezTo>
                    <a:pt x="0" y="5369"/>
                    <a:pt x="2569" y="11740"/>
                    <a:pt x="7806" y="11774"/>
                  </a:cubicBezTo>
                  <a:cubicBezTo>
                    <a:pt x="7827" y="11774"/>
                    <a:pt x="7847" y="11774"/>
                    <a:pt x="7868" y="11774"/>
                  </a:cubicBezTo>
                  <a:cubicBezTo>
                    <a:pt x="11108" y="11774"/>
                    <a:pt x="13710" y="9184"/>
                    <a:pt x="13743" y="5936"/>
                  </a:cubicBezTo>
                  <a:cubicBezTo>
                    <a:pt x="13766" y="2374"/>
                    <a:pt x="10857" y="1"/>
                    <a:pt x="7819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911;p50">
              <a:extLst>
                <a:ext uri="{FF2B5EF4-FFF2-40B4-BE49-F238E27FC236}">
                  <a16:creationId xmlns:a16="http://schemas.microsoft.com/office/drawing/2014/main" id="{080C04D0-C37A-0033-443C-7EEEFC79457B}"/>
                </a:ext>
              </a:extLst>
            </p:cNvPr>
            <p:cNvSpPr/>
            <p:nvPr/>
          </p:nvSpPr>
          <p:spPr>
            <a:xfrm>
              <a:off x="3126575" y="1886775"/>
              <a:ext cx="224350" cy="161000"/>
            </a:xfrm>
            <a:custGeom>
              <a:avLst/>
              <a:gdLst/>
              <a:ahLst/>
              <a:cxnLst/>
              <a:rect l="l" t="t" r="r" b="b"/>
              <a:pathLst>
                <a:path w="8974" h="6440" extrusionOk="0">
                  <a:moveTo>
                    <a:pt x="3475" y="0"/>
                  </a:moveTo>
                  <a:cubicBezTo>
                    <a:pt x="3401" y="0"/>
                    <a:pt x="3321" y="21"/>
                    <a:pt x="3236" y="68"/>
                  </a:cubicBezTo>
                  <a:cubicBezTo>
                    <a:pt x="0" y="1502"/>
                    <a:pt x="934" y="6339"/>
                    <a:pt x="4470" y="6439"/>
                  </a:cubicBezTo>
                  <a:cubicBezTo>
                    <a:pt x="7873" y="6372"/>
                    <a:pt x="8973" y="1836"/>
                    <a:pt x="6005" y="201"/>
                  </a:cubicBezTo>
                  <a:cubicBezTo>
                    <a:pt x="5940" y="177"/>
                    <a:pt x="5878" y="166"/>
                    <a:pt x="5820" y="166"/>
                  </a:cubicBezTo>
                  <a:cubicBezTo>
                    <a:pt x="5401" y="166"/>
                    <a:pt x="5190" y="742"/>
                    <a:pt x="5571" y="1035"/>
                  </a:cubicBezTo>
                  <a:cubicBezTo>
                    <a:pt x="7797" y="2148"/>
                    <a:pt x="6971" y="5509"/>
                    <a:pt x="4545" y="5509"/>
                  </a:cubicBezTo>
                  <a:cubicBezTo>
                    <a:pt x="4498" y="5509"/>
                    <a:pt x="4451" y="5508"/>
                    <a:pt x="4403" y="5505"/>
                  </a:cubicBezTo>
                  <a:cubicBezTo>
                    <a:pt x="1835" y="5405"/>
                    <a:pt x="1235" y="1903"/>
                    <a:pt x="3603" y="935"/>
                  </a:cubicBezTo>
                  <a:cubicBezTo>
                    <a:pt x="4147" y="763"/>
                    <a:pt x="3929" y="0"/>
                    <a:pt x="3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912;p50">
              <a:extLst>
                <a:ext uri="{FF2B5EF4-FFF2-40B4-BE49-F238E27FC236}">
                  <a16:creationId xmlns:a16="http://schemas.microsoft.com/office/drawing/2014/main" id="{B1140EA4-7307-E16A-18B8-839688604251}"/>
                </a:ext>
              </a:extLst>
            </p:cNvPr>
            <p:cNvSpPr/>
            <p:nvPr/>
          </p:nvSpPr>
          <p:spPr>
            <a:xfrm>
              <a:off x="3227475" y="1856575"/>
              <a:ext cx="23800" cy="94450"/>
            </a:xfrm>
            <a:custGeom>
              <a:avLst/>
              <a:gdLst/>
              <a:ahLst/>
              <a:cxnLst/>
              <a:rect l="l" t="t" r="r" b="b"/>
              <a:pathLst>
                <a:path w="952" h="3778" extrusionOk="0">
                  <a:moveTo>
                    <a:pt x="480" y="0"/>
                  </a:moveTo>
                  <a:cubicBezTo>
                    <a:pt x="242" y="0"/>
                    <a:pt x="1" y="158"/>
                    <a:pt x="1" y="475"/>
                  </a:cubicBezTo>
                  <a:lnTo>
                    <a:pt x="1" y="3311"/>
                  </a:lnTo>
                  <a:cubicBezTo>
                    <a:pt x="1" y="3578"/>
                    <a:pt x="201" y="3778"/>
                    <a:pt x="468" y="3778"/>
                  </a:cubicBezTo>
                  <a:cubicBezTo>
                    <a:pt x="734" y="3778"/>
                    <a:pt x="935" y="3544"/>
                    <a:pt x="935" y="3311"/>
                  </a:cubicBezTo>
                  <a:lnTo>
                    <a:pt x="935" y="475"/>
                  </a:lnTo>
                  <a:cubicBezTo>
                    <a:pt x="951" y="158"/>
                    <a:pt x="718" y="0"/>
                    <a:pt x="4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913;p50">
              <a:extLst>
                <a:ext uri="{FF2B5EF4-FFF2-40B4-BE49-F238E27FC236}">
                  <a16:creationId xmlns:a16="http://schemas.microsoft.com/office/drawing/2014/main" id="{AF5B6498-D3DC-B16B-0A7D-8FBBB343CADE}"/>
                </a:ext>
              </a:extLst>
            </p:cNvPr>
            <p:cNvSpPr/>
            <p:nvPr/>
          </p:nvSpPr>
          <p:spPr>
            <a:xfrm>
              <a:off x="3099875" y="2864700"/>
              <a:ext cx="336100" cy="294525"/>
            </a:xfrm>
            <a:custGeom>
              <a:avLst/>
              <a:gdLst/>
              <a:ahLst/>
              <a:cxnLst/>
              <a:rect l="l" t="t" r="r" b="b"/>
              <a:pathLst>
                <a:path w="13444" h="11781" extrusionOk="0">
                  <a:moveTo>
                    <a:pt x="6692" y="0"/>
                  </a:moveTo>
                  <a:cubicBezTo>
                    <a:pt x="5807" y="0"/>
                    <a:pt x="4911" y="197"/>
                    <a:pt x="4070" y="613"/>
                  </a:cubicBezTo>
                  <a:cubicBezTo>
                    <a:pt x="1168" y="2080"/>
                    <a:pt x="1" y="5616"/>
                    <a:pt x="1435" y="8518"/>
                  </a:cubicBezTo>
                  <a:cubicBezTo>
                    <a:pt x="2477" y="10578"/>
                    <a:pt x="4560" y="11781"/>
                    <a:pt x="6720" y="11781"/>
                  </a:cubicBezTo>
                  <a:cubicBezTo>
                    <a:pt x="7603" y="11781"/>
                    <a:pt x="8499" y="11580"/>
                    <a:pt x="9341" y="11154"/>
                  </a:cubicBezTo>
                  <a:cubicBezTo>
                    <a:pt x="12243" y="9719"/>
                    <a:pt x="13444" y="6150"/>
                    <a:pt x="11976" y="3248"/>
                  </a:cubicBezTo>
                  <a:cubicBezTo>
                    <a:pt x="10957" y="1186"/>
                    <a:pt x="8861" y="0"/>
                    <a:pt x="6692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914;p50">
              <a:extLst>
                <a:ext uri="{FF2B5EF4-FFF2-40B4-BE49-F238E27FC236}">
                  <a16:creationId xmlns:a16="http://schemas.microsoft.com/office/drawing/2014/main" id="{0D63BBD6-3CC6-B1A8-7691-DBF3CFC741B0}"/>
                </a:ext>
              </a:extLst>
            </p:cNvPr>
            <p:cNvSpPr/>
            <p:nvPr/>
          </p:nvSpPr>
          <p:spPr>
            <a:xfrm>
              <a:off x="3186625" y="2904200"/>
              <a:ext cx="145125" cy="184300"/>
            </a:xfrm>
            <a:custGeom>
              <a:avLst/>
              <a:gdLst/>
              <a:ahLst/>
              <a:cxnLst/>
              <a:rect l="l" t="t" r="r" b="b"/>
              <a:pathLst>
                <a:path w="5805" h="7372" extrusionOk="0">
                  <a:moveTo>
                    <a:pt x="5170" y="3269"/>
                  </a:moveTo>
                  <a:cubicBezTo>
                    <a:pt x="5204" y="3269"/>
                    <a:pt x="5237" y="3302"/>
                    <a:pt x="5237" y="3336"/>
                  </a:cubicBezTo>
                  <a:lnTo>
                    <a:pt x="5237" y="6738"/>
                  </a:lnTo>
                  <a:cubicBezTo>
                    <a:pt x="5237" y="6805"/>
                    <a:pt x="5204" y="6838"/>
                    <a:pt x="5170" y="6838"/>
                  </a:cubicBezTo>
                  <a:lnTo>
                    <a:pt x="1768" y="6838"/>
                  </a:lnTo>
                  <a:cubicBezTo>
                    <a:pt x="1735" y="6838"/>
                    <a:pt x="1701" y="6805"/>
                    <a:pt x="1701" y="6738"/>
                  </a:cubicBezTo>
                  <a:lnTo>
                    <a:pt x="1701" y="3336"/>
                  </a:lnTo>
                  <a:cubicBezTo>
                    <a:pt x="1701" y="3302"/>
                    <a:pt x="1735" y="3269"/>
                    <a:pt x="1768" y="3269"/>
                  </a:cubicBezTo>
                  <a:close/>
                  <a:moveTo>
                    <a:pt x="1568" y="0"/>
                  </a:moveTo>
                  <a:cubicBezTo>
                    <a:pt x="701" y="0"/>
                    <a:pt x="0" y="701"/>
                    <a:pt x="0" y="1568"/>
                  </a:cubicBezTo>
                  <a:lnTo>
                    <a:pt x="0" y="3002"/>
                  </a:lnTo>
                  <a:cubicBezTo>
                    <a:pt x="0" y="3186"/>
                    <a:pt x="142" y="3277"/>
                    <a:pt x="284" y="3277"/>
                  </a:cubicBezTo>
                  <a:cubicBezTo>
                    <a:pt x="425" y="3277"/>
                    <a:pt x="567" y="3186"/>
                    <a:pt x="567" y="3002"/>
                  </a:cubicBezTo>
                  <a:lnTo>
                    <a:pt x="567" y="1568"/>
                  </a:lnTo>
                  <a:cubicBezTo>
                    <a:pt x="567" y="1001"/>
                    <a:pt x="1001" y="567"/>
                    <a:pt x="1568" y="567"/>
                  </a:cubicBezTo>
                  <a:lnTo>
                    <a:pt x="1668" y="567"/>
                  </a:lnTo>
                  <a:cubicBezTo>
                    <a:pt x="2202" y="567"/>
                    <a:pt x="2669" y="1034"/>
                    <a:pt x="2669" y="1568"/>
                  </a:cubicBezTo>
                  <a:lnTo>
                    <a:pt x="2669" y="2702"/>
                  </a:lnTo>
                  <a:lnTo>
                    <a:pt x="1768" y="2702"/>
                  </a:lnTo>
                  <a:cubicBezTo>
                    <a:pt x="1434" y="2702"/>
                    <a:pt x="1134" y="3002"/>
                    <a:pt x="1134" y="3336"/>
                  </a:cubicBezTo>
                  <a:lnTo>
                    <a:pt x="1134" y="6738"/>
                  </a:lnTo>
                  <a:cubicBezTo>
                    <a:pt x="1134" y="7105"/>
                    <a:pt x="1434" y="7372"/>
                    <a:pt x="1768" y="7372"/>
                  </a:cubicBezTo>
                  <a:lnTo>
                    <a:pt x="5170" y="7372"/>
                  </a:lnTo>
                  <a:cubicBezTo>
                    <a:pt x="5537" y="7372"/>
                    <a:pt x="5804" y="7105"/>
                    <a:pt x="5804" y="6738"/>
                  </a:cubicBezTo>
                  <a:lnTo>
                    <a:pt x="5804" y="3336"/>
                  </a:lnTo>
                  <a:cubicBezTo>
                    <a:pt x="5804" y="3002"/>
                    <a:pt x="5537" y="2702"/>
                    <a:pt x="5170" y="2702"/>
                  </a:cubicBezTo>
                  <a:lnTo>
                    <a:pt x="3236" y="2702"/>
                  </a:lnTo>
                  <a:lnTo>
                    <a:pt x="3236" y="1601"/>
                  </a:lnTo>
                  <a:cubicBezTo>
                    <a:pt x="3236" y="734"/>
                    <a:pt x="2535" y="0"/>
                    <a:pt x="1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915;p50">
              <a:extLst>
                <a:ext uri="{FF2B5EF4-FFF2-40B4-BE49-F238E27FC236}">
                  <a16:creationId xmlns:a16="http://schemas.microsoft.com/office/drawing/2014/main" id="{E27CE8B1-2873-0186-5749-5FA2CCC122B4}"/>
                </a:ext>
              </a:extLst>
            </p:cNvPr>
            <p:cNvSpPr/>
            <p:nvPr/>
          </p:nvSpPr>
          <p:spPr>
            <a:xfrm>
              <a:off x="3257500" y="3010100"/>
              <a:ext cx="32550" cy="42550"/>
            </a:xfrm>
            <a:custGeom>
              <a:avLst/>
              <a:gdLst/>
              <a:ahLst/>
              <a:cxnLst/>
              <a:rect l="l" t="t" r="r" b="b"/>
              <a:pathLst>
                <a:path w="1302" h="1702" extrusionOk="0">
                  <a:moveTo>
                    <a:pt x="634" y="0"/>
                  </a:moveTo>
                  <a:cubicBezTo>
                    <a:pt x="134" y="0"/>
                    <a:pt x="0" y="701"/>
                    <a:pt x="467" y="901"/>
                  </a:cubicBezTo>
                  <a:lnTo>
                    <a:pt x="467" y="1702"/>
                  </a:lnTo>
                  <a:lnTo>
                    <a:pt x="834" y="1702"/>
                  </a:lnTo>
                  <a:lnTo>
                    <a:pt x="834" y="934"/>
                  </a:lnTo>
                  <a:cubicBezTo>
                    <a:pt x="1301" y="701"/>
                    <a:pt x="1168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916;p50">
              <a:extLst>
                <a:ext uri="{FF2B5EF4-FFF2-40B4-BE49-F238E27FC236}">
                  <a16:creationId xmlns:a16="http://schemas.microsoft.com/office/drawing/2014/main" id="{62BAEAB1-A91B-4079-A8F9-984B8E8FB9BC}"/>
                </a:ext>
              </a:extLst>
            </p:cNvPr>
            <p:cNvSpPr/>
            <p:nvPr/>
          </p:nvSpPr>
          <p:spPr>
            <a:xfrm>
              <a:off x="2843025" y="2539250"/>
              <a:ext cx="330275" cy="294500"/>
            </a:xfrm>
            <a:custGeom>
              <a:avLst/>
              <a:gdLst/>
              <a:ahLst/>
              <a:cxnLst/>
              <a:rect l="l" t="t" r="r" b="b"/>
              <a:pathLst>
                <a:path w="13211" h="11780" extrusionOk="0">
                  <a:moveTo>
                    <a:pt x="6617" y="1"/>
                  </a:moveTo>
                  <a:cubicBezTo>
                    <a:pt x="6017" y="1"/>
                    <a:pt x="5407" y="93"/>
                    <a:pt x="4804" y="288"/>
                  </a:cubicBezTo>
                  <a:cubicBezTo>
                    <a:pt x="1702" y="1255"/>
                    <a:pt x="1" y="4591"/>
                    <a:pt x="1002" y="7693"/>
                  </a:cubicBezTo>
                  <a:cubicBezTo>
                    <a:pt x="1810" y="10171"/>
                    <a:pt x="4119" y="11780"/>
                    <a:pt x="6612" y="11780"/>
                  </a:cubicBezTo>
                  <a:cubicBezTo>
                    <a:pt x="7206" y="11780"/>
                    <a:pt x="7810" y="11688"/>
                    <a:pt x="8407" y="11496"/>
                  </a:cubicBezTo>
                  <a:cubicBezTo>
                    <a:pt x="11509" y="10495"/>
                    <a:pt x="13210" y="7193"/>
                    <a:pt x="12210" y="4090"/>
                  </a:cubicBezTo>
                  <a:cubicBezTo>
                    <a:pt x="11403" y="1591"/>
                    <a:pt x="9103" y="1"/>
                    <a:pt x="6617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917;p50">
              <a:extLst>
                <a:ext uri="{FF2B5EF4-FFF2-40B4-BE49-F238E27FC236}">
                  <a16:creationId xmlns:a16="http://schemas.microsoft.com/office/drawing/2014/main" id="{D1DA6176-AC79-6BFA-6C31-08F5E04B6728}"/>
                </a:ext>
              </a:extLst>
            </p:cNvPr>
            <p:cNvSpPr/>
            <p:nvPr/>
          </p:nvSpPr>
          <p:spPr>
            <a:xfrm>
              <a:off x="2927525" y="2583125"/>
              <a:ext cx="139850" cy="198500"/>
            </a:xfrm>
            <a:custGeom>
              <a:avLst/>
              <a:gdLst/>
              <a:ahLst/>
              <a:cxnLst/>
              <a:rect l="l" t="t" r="r" b="b"/>
              <a:pathLst>
                <a:path w="5594" h="7940" extrusionOk="0">
                  <a:moveTo>
                    <a:pt x="2825" y="634"/>
                  </a:moveTo>
                  <a:cubicBezTo>
                    <a:pt x="3092" y="634"/>
                    <a:pt x="3326" y="868"/>
                    <a:pt x="3326" y="1135"/>
                  </a:cubicBezTo>
                  <a:lnTo>
                    <a:pt x="3292" y="4570"/>
                  </a:lnTo>
                  <a:lnTo>
                    <a:pt x="3459" y="4670"/>
                  </a:lnTo>
                  <a:cubicBezTo>
                    <a:pt x="4727" y="5371"/>
                    <a:pt x="4193" y="7272"/>
                    <a:pt x="2759" y="7272"/>
                  </a:cubicBezTo>
                  <a:cubicBezTo>
                    <a:pt x="1991" y="7239"/>
                    <a:pt x="1391" y="6605"/>
                    <a:pt x="1391" y="5871"/>
                  </a:cubicBezTo>
                  <a:cubicBezTo>
                    <a:pt x="1391" y="5371"/>
                    <a:pt x="1658" y="4904"/>
                    <a:pt x="2091" y="4670"/>
                  </a:cubicBezTo>
                  <a:lnTo>
                    <a:pt x="2258" y="4570"/>
                  </a:lnTo>
                  <a:lnTo>
                    <a:pt x="2325" y="1135"/>
                  </a:lnTo>
                  <a:cubicBezTo>
                    <a:pt x="2325" y="868"/>
                    <a:pt x="2558" y="634"/>
                    <a:pt x="2825" y="634"/>
                  </a:cubicBezTo>
                  <a:close/>
                  <a:moveTo>
                    <a:pt x="2815" y="0"/>
                  </a:moveTo>
                  <a:cubicBezTo>
                    <a:pt x="2246" y="0"/>
                    <a:pt x="1674" y="376"/>
                    <a:pt x="1658" y="1135"/>
                  </a:cubicBezTo>
                  <a:lnTo>
                    <a:pt x="1658" y="1368"/>
                  </a:lnTo>
                  <a:lnTo>
                    <a:pt x="957" y="1368"/>
                  </a:lnTo>
                  <a:cubicBezTo>
                    <a:pt x="791" y="1368"/>
                    <a:pt x="657" y="1502"/>
                    <a:pt x="624" y="1702"/>
                  </a:cubicBezTo>
                  <a:cubicBezTo>
                    <a:pt x="624" y="1868"/>
                    <a:pt x="791" y="2002"/>
                    <a:pt x="957" y="2035"/>
                  </a:cubicBezTo>
                  <a:lnTo>
                    <a:pt x="1658" y="2035"/>
                  </a:lnTo>
                  <a:lnTo>
                    <a:pt x="1658" y="2502"/>
                  </a:lnTo>
                  <a:lnTo>
                    <a:pt x="957" y="2502"/>
                  </a:lnTo>
                  <a:cubicBezTo>
                    <a:pt x="791" y="2502"/>
                    <a:pt x="624" y="2636"/>
                    <a:pt x="624" y="2802"/>
                  </a:cubicBezTo>
                  <a:cubicBezTo>
                    <a:pt x="624" y="3003"/>
                    <a:pt x="757" y="3136"/>
                    <a:pt x="957" y="3136"/>
                  </a:cubicBezTo>
                  <a:lnTo>
                    <a:pt x="1658" y="3136"/>
                  </a:lnTo>
                  <a:lnTo>
                    <a:pt x="1658" y="3603"/>
                  </a:lnTo>
                  <a:lnTo>
                    <a:pt x="957" y="3603"/>
                  </a:lnTo>
                  <a:cubicBezTo>
                    <a:pt x="557" y="3670"/>
                    <a:pt x="557" y="4237"/>
                    <a:pt x="957" y="4270"/>
                  </a:cubicBezTo>
                  <a:lnTo>
                    <a:pt x="1591" y="4270"/>
                  </a:lnTo>
                  <a:cubicBezTo>
                    <a:pt x="0" y="5430"/>
                    <a:pt x="846" y="7940"/>
                    <a:pt x="2787" y="7940"/>
                  </a:cubicBezTo>
                  <a:cubicBezTo>
                    <a:pt x="2800" y="7940"/>
                    <a:pt x="2812" y="7940"/>
                    <a:pt x="2825" y="7939"/>
                  </a:cubicBezTo>
                  <a:cubicBezTo>
                    <a:pt x="4827" y="7906"/>
                    <a:pt x="5594" y="5338"/>
                    <a:pt x="3959" y="4203"/>
                  </a:cubicBezTo>
                  <a:lnTo>
                    <a:pt x="3926" y="4203"/>
                  </a:lnTo>
                  <a:lnTo>
                    <a:pt x="3959" y="1168"/>
                  </a:lnTo>
                  <a:cubicBezTo>
                    <a:pt x="3976" y="392"/>
                    <a:pt x="3397" y="0"/>
                    <a:pt x="2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918;p50">
              <a:extLst>
                <a:ext uri="{FF2B5EF4-FFF2-40B4-BE49-F238E27FC236}">
                  <a16:creationId xmlns:a16="http://schemas.microsoft.com/office/drawing/2014/main" id="{BE1EAD83-0FA4-B930-329A-06E2ABAA66CB}"/>
                </a:ext>
              </a:extLst>
            </p:cNvPr>
            <p:cNvSpPr/>
            <p:nvPr/>
          </p:nvSpPr>
          <p:spPr>
            <a:xfrm>
              <a:off x="3028400" y="2603125"/>
              <a:ext cx="75675" cy="64200"/>
            </a:xfrm>
            <a:custGeom>
              <a:avLst/>
              <a:gdLst/>
              <a:ahLst/>
              <a:cxnLst/>
              <a:rect l="l" t="t" r="r" b="b"/>
              <a:pathLst>
                <a:path w="3027" h="2568" extrusionOk="0">
                  <a:moveTo>
                    <a:pt x="1701" y="626"/>
                  </a:moveTo>
                  <a:cubicBezTo>
                    <a:pt x="2051" y="626"/>
                    <a:pt x="2383" y="907"/>
                    <a:pt x="2360" y="1302"/>
                  </a:cubicBezTo>
                  <a:cubicBezTo>
                    <a:pt x="2360" y="1636"/>
                    <a:pt x="2059" y="1936"/>
                    <a:pt x="1726" y="1936"/>
                  </a:cubicBezTo>
                  <a:cubicBezTo>
                    <a:pt x="1125" y="1936"/>
                    <a:pt x="858" y="1202"/>
                    <a:pt x="1259" y="802"/>
                  </a:cubicBezTo>
                  <a:cubicBezTo>
                    <a:pt x="1391" y="680"/>
                    <a:pt x="1547" y="626"/>
                    <a:pt x="1701" y="626"/>
                  </a:cubicBezTo>
                  <a:close/>
                  <a:moveTo>
                    <a:pt x="1686" y="0"/>
                  </a:moveTo>
                  <a:cubicBezTo>
                    <a:pt x="578" y="0"/>
                    <a:pt x="1" y="1378"/>
                    <a:pt x="792" y="2169"/>
                  </a:cubicBezTo>
                  <a:cubicBezTo>
                    <a:pt x="1056" y="2445"/>
                    <a:pt x="1386" y="2567"/>
                    <a:pt x="1710" y="2567"/>
                  </a:cubicBezTo>
                  <a:cubicBezTo>
                    <a:pt x="2368" y="2567"/>
                    <a:pt x="3004" y="2062"/>
                    <a:pt x="3027" y="1302"/>
                  </a:cubicBezTo>
                  <a:cubicBezTo>
                    <a:pt x="3027" y="601"/>
                    <a:pt x="2460" y="1"/>
                    <a:pt x="1726" y="1"/>
                  </a:cubicBezTo>
                  <a:cubicBezTo>
                    <a:pt x="1712" y="1"/>
                    <a:pt x="1699" y="0"/>
                    <a:pt x="16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919;p50">
              <a:extLst>
                <a:ext uri="{FF2B5EF4-FFF2-40B4-BE49-F238E27FC236}">
                  <a16:creationId xmlns:a16="http://schemas.microsoft.com/office/drawing/2014/main" id="{A108309D-8739-7729-FF96-BCD3E5C45571}"/>
                </a:ext>
              </a:extLst>
            </p:cNvPr>
            <p:cNvSpPr/>
            <p:nvPr/>
          </p:nvSpPr>
          <p:spPr>
            <a:xfrm>
              <a:off x="3493500" y="1683775"/>
              <a:ext cx="326925" cy="294375"/>
            </a:xfrm>
            <a:custGeom>
              <a:avLst/>
              <a:gdLst/>
              <a:ahLst/>
              <a:cxnLst/>
              <a:rect l="l" t="t" r="r" b="b"/>
              <a:pathLst>
                <a:path w="13077" h="11775" extrusionOk="0">
                  <a:moveTo>
                    <a:pt x="6562" y="1"/>
                  </a:moveTo>
                  <a:cubicBezTo>
                    <a:pt x="3975" y="1"/>
                    <a:pt x="1590" y="1709"/>
                    <a:pt x="868" y="4318"/>
                  </a:cubicBezTo>
                  <a:cubicBezTo>
                    <a:pt x="0" y="7421"/>
                    <a:pt x="1802" y="10690"/>
                    <a:pt x="4937" y="11557"/>
                  </a:cubicBezTo>
                  <a:cubicBezTo>
                    <a:pt x="5469" y="11704"/>
                    <a:pt x="6004" y="11775"/>
                    <a:pt x="6530" y="11775"/>
                  </a:cubicBezTo>
                  <a:cubicBezTo>
                    <a:pt x="9104" y="11775"/>
                    <a:pt x="11461" y="10091"/>
                    <a:pt x="12209" y="7487"/>
                  </a:cubicBezTo>
                  <a:cubicBezTo>
                    <a:pt x="13076" y="4352"/>
                    <a:pt x="11242" y="1116"/>
                    <a:pt x="8140" y="216"/>
                  </a:cubicBezTo>
                  <a:cubicBezTo>
                    <a:pt x="7613" y="70"/>
                    <a:pt x="7084" y="1"/>
                    <a:pt x="6562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920;p50">
              <a:extLst>
                <a:ext uri="{FF2B5EF4-FFF2-40B4-BE49-F238E27FC236}">
                  <a16:creationId xmlns:a16="http://schemas.microsoft.com/office/drawing/2014/main" id="{CB240AD8-7494-8992-5013-E210753E6D1B}"/>
                </a:ext>
              </a:extLst>
            </p:cNvPr>
            <p:cNvSpPr/>
            <p:nvPr/>
          </p:nvSpPr>
          <p:spPr>
            <a:xfrm>
              <a:off x="3541875" y="1736675"/>
              <a:ext cx="186825" cy="161225"/>
            </a:xfrm>
            <a:custGeom>
              <a:avLst/>
              <a:gdLst/>
              <a:ahLst/>
              <a:cxnLst/>
              <a:rect l="l" t="t" r="r" b="b"/>
              <a:pathLst>
                <a:path w="7473" h="6449" extrusionOk="0">
                  <a:moveTo>
                    <a:pt x="3036" y="601"/>
                  </a:moveTo>
                  <a:lnTo>
                    <a:pt x="6805" y="635"/>
                  </a:lnTo>
                  <a:lnTo>
                    <a:pt x="6805" y="1535"/>
                  </a:lnTo>
                  <a:lnTo>
                    <a:pt x="3036" y="1502"/>
                  </a:lnTo>
                  <a:lnTo>
                    <a:pt x="3036" y="601"/>
                  </a:lnTo>
                  <a:close/>
                  <a:moveTo>
                    <a:pt x="1767" y="4304"/>
                  </a:moveTo>
                  <a:cubicBezTo>
                    <a:pt x="2160" y="4304"/>
                    <a:pt x="2526" y="4620"/>
                    <a:pt x="2502" y="5071"/>
                  </a:cubicBezTo>
                  <a:cubicBezTo>
                    <a:pt x="2471" y="5468"/>
                    <a:pt x="2107" y="5780"/>
                    <a:pt x="1713" y="5780"/>
                  </a:cubicBezTo>
                  <a:cubicBezTo>
                    <a:pt x="1676" y="5780"/>
                    <a:pt x="1639" y="5777"/>
                    <a:pt x="1601" y="5772"/>
                  </a:cubicBezTo>
                  <a:cubicBezTo>
                    <a:pt x="968" y="5638"/>
                    <a:pt x="801" y="4838"/>
                    <a:pt x="1301" y="4471"/>
                  </a:cubicBezTo>
                  <a:cubicBezTo>
                    <a:pt x="1445" y="4356"/>
                    <a:pt x="1609" y="4304"/>
                    <a:pt x="1767" y="4304"/>
                  </a:cubicBezTo>
                  <a:close/>
                  <a:moveTo>
                    <a:pt x="6127" y="4318"/>
                  </a:moveTo>
                  <a:cubicBezTo>
                    <a:pt x="6514" y="4318"/>
                    <a:pt x="6872" y="4618"/>
                    <a:pt x="6872" y="5071"/>
                  </a:cubicBezTo>
                  <a:cubicBezTo>
                    <a:pt x="6808" y="5515"/>
                    <a:pt x="6444" y="5808"/>
                    <a:pt x="6037" y="5808"/>
                  </a:cubicBezTo>
                  <a:cubicBezTo>
                    <a:pt x="6015" y="5808"/>
                    <a:pt x="5993" y="5807"/>
                    <a:pt x="5971" y="5805"/>
                  </a:cubicBezTo>
                  <a:cubicBezTo>
                    <a:pt x="5337" y="5672"/>
                    <a:pt x="5171" y="4871"/>
                    <a:pt x="5671" y="4471"/>
                  </a:cubicBezTo>
                  <a:cubicBezTo>
                    <a:pt x="5814" y="4366"/>
                    <a:pt x="5973" y="4318"/>
                    <a:pt x="6127" y="4318"/>
                  </a:cubicBezTo>
                  <a:close/>
                  <a:moveTo>
                    <a:pt x="3036" y="1"/>
                  </a:moveTo>
                  <a:cubicBezTo>
                    <a:pt x="2702" y="1"/>
                    <a:pt x="2435" y="301"/>
                    <a:pt x="2402" y="635"/>
                  </a:cubicBezTo>
                  <a:lnTo>
                    <a:pt x="2402" y="1535"/>
                  </a:lnTo>
                  <a:lnTo>
                    <a:pt x="2402" y="3937"/>
                  </a:lnTo>
                  <a:cubicBezTo>
                    <a:pt x="2168" y="3804"/>
                    <a:pt x="1902" y="3737"/>
                    <a:pt x="1601" y="3737"/>
                  </a:cubicBezTo>
                  <a:cubicBezTo>
                    <a:pt x="434" y="3870"/>
                    <a:pt x="0" y="5305"/>
                    <a:pt x="867" y="6072"/>
                  </a:cubicBezTo>
                  <a:cubicBezTo>
                    <a:pt x="1136" y="6319"/>
                    <a:pt x="1455" y="6430"/>
                    <a:pt x="1767" y="6430"/>
                  </a:cubicBezTo>
                  <a:cubicBezTo>
                    <a:pt x="2467" y="6430"/>
                    <a:pt x="3136" y="5878"/>
                    <a:pt x="3136" y="5071"/>
                  </a:cubicBezTo>
                  <a:cubicBezTo>
                    <a:pt x="3136" y="4904"/>
                    <a:pt x="3102" y="4738"/>
                    <a:pt x="3036" y="4604"/>
                  </a:cubicBezTo>
                  <a:lnTo>
                    <a:pt x="3036" y="2169"/>
                  </a:lnTo>
                  <a:lnTo>
                    <a:pt x="6738" y="2202"/>
                  </a:lnTo>
                  <a:lnTo>
                    <a:pt x="6738" y="3970"/>
                  </a:lnTo>
                  <a:cubicBezTo>
                    <a:pt x="6505" y="3837"/>
                    <a:pt x="6238" y="3770"/>
                    <a:pt x="5938" y="3770"/>
                  </a:cubicBezTo>
                  <a:cubicBezTo>
                    <a:pt x="4770" y="3904"/>
                    <a:pt x="4337" y="5338"/>
                    <a:pt x="5204" y="6105"/>
                  </a:cubicBezTo>
                  <a:cubicBezTo>
                    <a:pt x="5471" y="6342"/>
                    <a:pt x="5786" y="6448"/>
                    <a:pt x="6095" y="6448"/>
                  </a:cubicBezTo>
                  <a:cubicBezTo>
                    <a:pt x="6788" y="6448"/>
                    <a:pt x="7449" y="5912"/>
                    <a:pt x="7472" y="5105"/>
                  </a:cubicBezTo>
                  <a:cubicBezTo>
                    <a:pt x="7472" y="4938"/>
                    <a:pt x="7439" y="4771"/>
                    <a:pt x="7405" y="4604"/>
                  </a:cubicBezTo>
                  <a:lnTo>
                    <a:pt x="7405" y="902"/>
                  </a:lnTo>
                  <a:lnTo>
                    <a:pt x="7405" y="635"/>
                  </a:lnTo>
                  <a:cubicBezTo>
                    <a:pt x="7405" y="301"/>
                    <a:pt x="7105" y="1"/>
                    <a:pt x="6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921;p50">
              <a:extLst>
                <a:ext uri="{FF2B5EF4-FFF2-40B4-BE49-F238E27FC236}">
                  <a16:creationId xmlns:a16="http://schemas.microsoft.com/office/drawing/2014/main" id="{DC28D17F-9F54-AFF9-46D2-19E1170711CE}"/>
                </a:ext>
              </a:extLst>
            </p:cNvPr>
            <p:cNvSpPr/>
            <p:nvPr/>
          </p:nvSpPr>
          <p:spPr>
            <a:xfrm>
              <a:off x="4416650" y="2388825"/>
              <a:ext cx="294400" cy="911500"/>
            </a:xfrm>
            <a:custGeom>
              <a:avLst/>
              <a:gdLst/>
              <a:ahLst/>
              <a:cxnLst/>
              <a:rect l="l" t="t" r="r" b="b"/>
              <a:pathLst>
                <a:path w="11776" h="36460" extrusionOk="0">
                  <a:moveTo>
                    <a:pt x="1102" y="0"/>
                  </a:moveTo>
                  <a:lnTo>
                    <a:pt x="1" y="15111"/>
                  </a:lnTo>
                  <a:lnTo>
                    <a:pt x="1669" y="17446"/>
                  </a:lnTo>
                  <a:lnTo>
                    <a:pt x="4671" y="24685"/>
                  </a:lnTo>
                  <a:lnTo>
                    <a:pt x="2336" y="34458"/>
                  </a:lnTo>
                  <a:lnTo>
                    <a:pt x="4437" y="36460"/>
                  </a:lnTo>
                  <a:cubicBezTo>
                    <a:pt x="4437" y="36460"/>
                    <a:pt x="11776" y="24451"/>
                    <a:pt x="11542" y="23117"/>
                  </a:cubicBezTo>
                  <a:cubicBezTo>
                    <a:pt x="11342" y="21783"/>
                    <a:pt x="4671" y="4670"/>
                    <a:pt x="3904" y="2769"/>
                  </a:cubicBezTo>
                  <a:cubicBezTo>
                    <a:pt x="3103" y="868"/>
                    <a:pt x="1102" y="0"/>
                    <a:pt x="1102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922;p50">
              <a:extLst>
                <a:ext uri="{FF2B5EF4-FFF2-40B4-BE49-F238E27FC236}">
                  <a16:creationId xmlns:a16="http://schemas.microsoft.com/office/drawing/2014/main" id="{5F6B17C0-AB91-23EB-647A-8E533AEB82F3}"/>
                </a:ext>
              </a:extLst>
            </p:cNvPr>
            <p:cNvSpPr/>
            <p:nvPr/>
          </p:nvSpPr>
          <p:spPr>
            <a:xfrm>
              <a:off x="4416650" y="2388825"/>
              <a:ext cx="294400" cy="911500"/>
            </a:xfrm>
            <a:custGeom>
              <a:avLst/>
              <a:gdLst/>
              <a:ahLst/>
              <a:cxnLst/>
              <a:rect l="l" t="t" r="r" b="b"/>
              <a:pathLst>
                <a:path w="11776" h="36460" fill="none" extrusionOk="0">
                  <a:moveTo>
                    <a:pt x="1102" y="0"/>
                  </a:moveTo>
                  <a:cubicBezTo>
                    <a:pt x="1102" y="0"/>
                    <a:pt x="3103" y="868"/>
                    <a:pt x="3904" y="2769"/>
                  </a:cubicBezTo>
                  <a:cubicBezTo>
                    <a:pt x="4671" y="4670"/>
                    <a:pt x="11342" y="21783"/>
                    <a:pt x="11542" y="23117"/>
                  </a:cubicBezTo>
                  <a:cubicBezTo>
                    <a:pt x="11776" y="24451"/>
                    <a:pt x="4437" y="36460"/>
                    <a:pt x="4437" y="36460"/>
                  </a:cubicBezTo>
                  <a:lnTo>
                    <a:pt x="2336" y="34458"/>
                  </a:lnTo>
                  <a:lnTo>
                    <a:pt x="4671" y="24685"/>
                  </a:lnTo>
                  <a:lnTo>
                    <a:pt x="1669" y="17446"/>
                  </a:lnTo>
                  <a:lnTo>
                    <a:pt x="1" y="1511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923;p50">
              <a:extLst>
                <a:ext uri="{FF2B5EF4-FFF2-40B4-BE49-F238E27FC236}">
                  <a16:creationId xmlns:a16="http://schemas.microsoft.com/office/drawing/2014/main" id="{03E51D3D-8CCA-3CAD-33B2-3ED95728E179}"/>
                </a:ext>
              </a:extLst>
            </p:cNvPr>
            <p:cNvSpPr/>
            <p:nvPr/>
          </p:nvSpPr>
          <p:spPr>
            <a:xfrm>
              <a:off x="4475025" y="3049625"/>
              <a:ext cx="186825" cy="250700"/>
            </a:xfrm>
            <a:custGeom>
              <a:avLst/>
              <a:gdLst/>
              <a:ahLst/>
              <a:cxnLst/>
              <a:rect l="l" t="t" r="r" b="b"/>
              <a:pathLst>
                <a:path w="7473" h="10028" extrusionOk="0">
                  <a:moveTo>
                    <a:pt x="4164" y="1"/>
                  </a:moveTo>
                  <a:cubicBezTo>
                    <a:pt x="3023" y="1"/>
                    <a:pt x="2189" y="288"/>
                    <a:pt x="1802" y="454"/>
                  </a:cubicBezTo>
                  <a:lnTo>
                    <a:pt x="1" y="8026"/>
                  </a:lnTo>
                  <a:lnTo>
                    <a:pt x="2102" y="10028"/>
                  </a:lnTo>
                  <a:cubicBezTo>
                    <a:pt x="2102" y="10028"/>
                    <a:pt x="5338" y="4724"/>
                    <a:pt x="7473" y="788"/>
                  </a:cubicBezTo>
                  <a:cubicBezTo>
                    <a:pt x="6218" y="190"/>
                    <a:pt x="5090" y="1"/>
                    <a:pt x="416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924;p50">
              <a:extLst>
                <a:ext uri="{FF2B5EF4-FFF2-40B4-BE49-F238E27FC236}">
                  <a16:creationId xmlns:a16="http://schemas.microsoft.com/office/drawing/2014/main" id="{D2EEE790-2ACB-9A75-B8A8-82E0163F9B72}"/>
                </a:ext>
              </a:extLst>
            </p:cNvPr>
            <p:cNvSpPr/>
            <p:nvPr/>
          </p:nvSpPr>
          <p:spPr>
            <a:xfrm>
              <a:off x="3813725" y="3249425"/>
              <a:ext cx="712200" cy="1443575"/>
            </a:xfrm>
            <a:custGeom>
              <a:avLst/>
              <a:gdLst/>
              <a:ahLst/>
              <a:cxnLst/>
              <a:rect l="l" t="t" r="r" b="b"/>
              <a:pathLst>
                <a:path w="28488" h="57743" extrusionOk="0">
                  <a:moveTo>
                    <a:pt x="25586" y="1"/>
                  </a:moveTo>
                  <a:lnTo>
                    <a:pt x="1" y="1102"/>
                  </a:lnTo>
                  <a:lnTo>
                    <a:pt x="368" y="11209"/>
                  </a:lnTo>
                  <a:lnTo>
                    <a:pt x="2602" y="56608"/>
                  </a:lnTo>
                  <a:lnTo>
                    <a:pt x="9741" y="57742"/>
                  </a:lnTo>
                  <a:lnTo>
                    <a:pt x="12576" y="11342"/>
                  </a:lnTo>
                  <a:lnTo>
                    <a:pt x="14311" y="11109"/>
                  </a:lnTo>
                  <a:lnTo>
                    <a:pt x="20348" y="57242"/>
                  </a:lnTo>
                  <a:lnTo>
                    <a:pt x="26753" y="57008"/>
                  </a:lnTo>
                  <a:cubicBezTo>
                    <a:pt x="26753" y="57008"/>
                    <a:pt x="27754" y="10242"/>
                    <a:pt x="28121" y="8007"/>
                  </a:cubicBezTo>
                  <a:cubicBezTo>
                    <a:pt x="28488" y="5805"/>
                    <a:pt x="25586" y="1"/>
                    <a:pt x="25586" y="1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925;p50">
              <a:extLst>
                <a:ext uri="{FF2B5EF4-FFF2-40B4-BE49-F238E27FC236}">
                  <a16:creationId xmlns:a16="http://schemas.microsoft.com/office/drawing/2014/main" id="{B31100BB-1081-8EA5-C3E2-ECF7940FE34C}"/>
                </a:ext>
              </a:extLst>
            </p:cNvPr>
            <p:cNvSpPr/>
            <p:nvPr/>
          </p:nvSpPr>
          <p:spPr>
            <a:xfrm>
              <a:off x="3866275" y="4149300"/>
              <a:ext cx="214325" cy="132575"/>
            </a:xfrm>
            <a:custGeom>
              <a:avLst/>
              <a:gdLst/>
              <a:ahLst/>
              <a:cxnLst/>
              <a:rect l="l" t="t" r="r" b="b"/>
              <a:pathLst>
                <a:path w="8573" h="5303" extrusionOk="0">
                  <a:moveTo>
                    <a:pt x="1127" y="0"/>
                  </a:moveTo>
                  <a:cubicBezTo>
                    <a:pt x="1048" y="0"/>
                    <a:pt x="982" y="63"/>
                    <a:pt x="867" y="165"/>
                  </a:cubicBezTo>
                  <a:cubicBezTo>
                    <a:pt x="601" y="332"/>
                    <a:pt x="300" y="465"/>
                    <a:pt x="0" y="532"/>
                  </a:cubicBezTo>
                  <a:lnTo>
                    <a:pt x="8573" y="5302"/>
                  </a:lnTo>
                  <a:cubicBezTo>
                    <a:pt x="8373" y="5135"/>
                    <a:pt x="8239" y="4902"/>
                    <a:pt x="8139" y="4668"/>
                  </a:cubicBezTo>
                  <a:cubicBezTo>
                    <a:pt x="8006" y="4268"/>
                    <a:pt x="7872" y="4435"/>
                    <a:pt x="7606" y="4068"/>
                  </a:cubicBezTo>
                  <a:cubicBezTo>
                    <a:pt x="7305" y="3734"/>
                    <a:pt x="6938" y="3501"/>
                    <a:pt x="6505" y="3367"/>
                  </a:cubicBezTo>
                  <a:cubicBezTo>
                    <a:pt x="6138" y="3201"/>
                    <a:pt x="6271" y="3034"/>
                    <a:pt x="6271" y="2333"/>
                  </a:cubicBezTo>
                  <a:cubicBezTo>
                    <a:pt x="6271" y="1985"/>
                    <a:pt x="6235" y="1882"/>
                    <a:pt x="6082" y="1882"/>
                  </a:cubicBezTo>
                  <a:cubicBezTo>
                    <a:pt x="5942" y="1882"/>
                    <a:pt x="5703" y="1969"/>
                    <a:pt x="5304" y="2033"/>
                  </a:cubicBezTo>
                  <a:cubicBezTo>
                    <a:pt x="5161" y="2057"/>
                    <a:pt x="5047" y="2069"/>
                    <a:pt x="4954" y="2069"/>
                  </a:cubicBezTo>
                  <a:cubicBezTo>
                    <a:pt x="4528" y="2069"/>
                    <a:pt x="4529" y="1814"/>
                    <a:pt x="4036" y="1266"/>
                  </a:cubicBezTo>
                  <a:cubicBezTo>
                    <a:pt x="3753" y="936"/>
                    <a:pt x="3641" y="806"/>
                    <a:pt x="3538" y="806"/>
                  </a:cubicBezTo>
                  <a:cubicBezTo>
                    <a:pt x="3423" y="806"/>
                    <a:pt x="3320" y="970"/>
                    <a:pt x="3002" y="1199"/>
                  </a:cubicBezTo>
                  <a:cubicBezTo>
                    <a:pt x="2812" y="1347"/>
                    <a:pt x="2702" y="1415"/>
                    <a:pt x="2618" y="1415"/>
                  </a:cubicBezTo>
                  <a:cubicBezTo>
                    <a:pt x="2435" y="1415"/>
                    <a:pt x="2370" y="1100"/>
                    <a:pt x="1868" y="599"/>
                  </a:cubicBezTo>
                  <a:cubicBezTo>
                    <a:pt x="1414" y="166"/>
                    <a:pt x="1254" y="0"/>
                    <a:pt x="1127" y="0"/>
                  </a:cubicBez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926;p50">
              <a:extLst>
                <a:ext uri="{FF2B5EF4-FFF2-40B4-BE49-F238E27FC236}">
                  <a16:creationId xmlns:a16="http://schemas.microsoft.com/office/drawing/2014/main" id="{6254B3FE-3A2B-6AFD-1ADB-4B77A2B53F74}"/>
                </a:ext>
              </a:extLst>
            </p:cNvPr>
            <p:cNvSpPr/>
            <p:nvPr/>
          </p:nvSpPr>
          <p:spPr>
            <a:xfrm>
              <a:off x="3867100" y="4165925"/>
              <a:ext cx="215175" cy="149575"/>
            </a:xfrm>
            <a:custGeom>
              <a:avLst/>
              <a:gdLst/>
              <a:ahLst/>
              <a:cxnLst/>
              <a:rect l="l" t="t" r="r" b="b"/>
              <a:pathLst>
                <a:path w="8607" h="5983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501"/>
                    <a:pt x="568" y="1035"/>
                    <a:pt x="668" y="1635"/>
                  </a:cubicBezTo>
                  <a:cubicBezTo>
                    <a:pt x="834" y="2502"/>
                    <a:pt x="534" y="3203"/>
                    <a:pt x="1001" y="3603"/>
                  </a:cubicBezTo>
                  <a:cubicBezTo>
                    <a:pt x="1468" y="4003"/>
                    <a:pt x="1735" y="3837"/>
                    <a:pt x="1835" y="4203"/>
                  </a:cubicBezTo>
                  <a:cubicBezTo>
                    <a:pt x="1935" y="4537"/>
                    <a:pt x="1702" y="4904"/>
                    <a:pt x="1935" y="5071"/>
                  </a:cubicBezTo>
                  <a:cubicBezTo>
                    <a:pt x="1959" y="5084"/>
                    <a:pt x="1990" y="5090"/>
                    <a:pt x="2026" y="5090"/>
                  </a:cubicBezTo>
                  <a:cubicBezTo>
                    <a:pt x="2278" y="5090"/>
                    <a:pt x="2787" y="4801"/>
                    <a:pt x="2986" y="4801"/>
                  </a:cubicBezTo>
                  <a:cubicBezTo>
                    <a:pt x="3038" y="4801"/>
                    <a:pt x="3069" y="4821"/>
                    <a:pt x="3069" y="4871"/>
                  </a:cubicBezTo>
                  <a:cubicBezTo>
                    <a:pt x="3069" y="5064"/>
                    <a:pt x="3017" y="5204"/>
                    <a:pt x="3127" y="5204"/>
                  </a:cubicBezTo>
                  <a:cubicBezTo>
                    <a:pt x="3169" y="5204"/>
                    <a:pt x="3235" y="5184"/>
                    <a:pt x="3336" y="5137"/>
                  </a:cubicBezTo>
                  <a:cubicBezTo>
                    <a:pt x="3586" y="5046"/>
                    <a:pt x="3666" y="4816"/>
                    <a:pt x="3765" y="4816"/>
                  </a:cubicBezTo>
                  <a:cubicBezTo>
                    <a:pt x="3812" y="4816"/>
                    <a:pt x="3862" y="4866"/>
                    <a:pt x="3937" y="5004"/>
                  </a:cubicBezTo>
                  <a:cubicBezTo>
                    <a:pt x="4153" y="5436"/>
                    <a:pt x="4312" y="5982"/>
                    <a:pt x="4440" y="5982"/>
                  </a:cubicBezTo>
                  <a:cubicBezTo>
                    <a:pt x="4450" y="5982"/>
                    <a:pt x="4460" y="5979"/>
                    <a:pt x="4470" y="5971"/>
                  </a:cubicBezTo>
                  <a:cubicBezTo>
                    <a:pt x="4904" y="5671"/>
                    <a:pt x="5371" y="5471"/>
                    <a:pt x="5905" y="5404"/>
                  </a:cubicBezTo>
                  <a:cubicBezTo>
                    <a:pt x="6205" y="5404"/>
                    <a:pt x="6472" y="5471"/>
                    <a:pt x="6772" y="5604"/>
                  </a:cubicBezTo>
                  <a:cubicBezTo>
                    <a:pt x="6862" y="5627"/>
                    <a:pt x="6982" y="5740"/>
                    <a:pt x="7102" y="5740"/>
                  </a:cubicBezTo>
                  <a:cubicBezTo>
                    <a:pt x="7160" y="5740"/>
                    <a:pt x="7218" y="5714"/>
                    <a:pt x="7272" y="5638"/>
                  </a:cubicBezTo>
                  <a:cubicBezTo>
                    <a:pt x="7406" y="5404"/>
                    <a:pt x="8607" y="4804"/>
                    <a:pt x="8607" y="4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927;p50">
              <a:extLst>
                <a:ext uri="{FF2B5EF4-FFF2-40B4-BE49-F238E27FC236}">
                  <a16:creationId xmlns:a16="http://schemas.microsoft.com/office/drawing/2014/main" id="{84423514-0014-05F6-C059-18F74D891819}"/>
                </a:ext>
              </a:extLst>
            </p:cNvPr>
            <p:cNvSpPr/>
            <p:nvPr/>
          </p:nvSpPr>
          <p:spPr>
            <a:xfrm>
              <a:off x="3866275" y="4162600"/>
              <a:ext cx="216000" cy="123575"/>
            </a:xfrm>
            <a:custGeom>
              <a:avLst/>
              <a:gdLst/>
              <a:ahLst/>
              <a:cxnLst/>
              <a:rect l="l" t="t" r="r" b="b"/>
              <a:pathLst>
                <a:path w="8640" h="4943" extrusionOk="0">
                  <a:moveTo>
                    <a:pt x="0" y="0"/>
                  </a:moveTo>
                  <a:cubicBezTo>
                    <a:pt x="2051" y="4659"/>
                    <a:pt x="7166" y="4942"/>
                    <a:pt x="8379" y="4942"/>
                  </a:cubicBezTo>
                  <a:cubicBezTo>
                    <a:pt x="8546" y="4942"/>
                    <a:pt x="8640" y="4937"/>
                    <a:pt x="8640" y="49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928;p50">
              <a:extLst>
                <a:ext uri="{FF2B5EF4-FFF2-40B4-BE49-F238E27FC236}">
                  <a16:creationId xmlns:a16="http://schemas.microsoft.com/office/drawing/2014/main" id="{1D38A1EC-624D-E32D-34EB-7BE37ABF899B}"/>
                </a:ext>
              </a:extLst>
            </p:cNvPr>
            <p:cNvSpPr/>
            <p:nvPr/>
          </p:nvSpPr>
          <p:spPr>
            <a:xfrm>
              <a:off x="4269050" y="3845700"/>
              <a:ext cx="204350" cy="138450"/>
            </a:xfrm>
            <a:custGeom>
              <a:avLst/>
              <a:gdLst/>
              <a:ahLst/>
              <a:cxnLst/>
              <a:rect l="l" t="t" r="r" b="b"/>
              <a:pathLst>
                <a:path w="8174" h="5538" extrusionOk="0">
                  <a:moveTo>
                    <a:pt x="8173" y="0"/>
                  </a:moveTo>
                  <a:lnTo>
                    <a:pt x="8173" y="0"/>
                  </a:lnTo>
                  <a:cubicBezTo>
                    <a:pt x="8002" y="49"/>
                    <a:pt x="7813" y="80"/>
                    <a:pt x="7620" y="80"/>
                  </a:cubicBezTo>
                  <a:cubicBezTo>
                    <a:pt x="7549" y="80"/>
                    <a:pt x="7477" y="76"/>
                    <a:pt x="7406" y="67"/>
                  </a:cubicBezTo>
                  <a:cubicBezTo>
                    <a:pt x="7353" y="59"/>
                    <a:pt x="7307" y="55"/>
                    <a:pt x="7268" y="55"/>
                  </a:cubicBezTo>
                  <a:cubicBezTo>
                    <a:pt x="6989" y="55"/>
                    <a:pt x="7019" y="242"/>
                    <a:pt x="6639" y="301"/>
                  </a:cubicBezTo>
                  <a:cubicBezTo>
                    <a:pt x="6205" y="401"/>
                    <a:pt x="5805" y="634"/>
                    <a:pt x="5505" y="968"/>
                  </a:cubicBezTo>
                  <a:cubicBezTo>
                    <a:pt x="5408" y="1043"/>
                    <a:pt x="5332" y="1077"/>
                    <a:pt x="5253" y="1077"/>
                  </a:cubicBezTo>
                  <a:cubicBezTo>
                    <a:pt x="5088" y="1077"/>
                    <a:pt x="4911" y="927"/>
                    <a:pt x="4504" y="701"/>
                  </a:cubicBezTo>
                  <a:cubicBezTo>
                    <a:pt x="4327" y="617"/>
                    <a:pt x="4213" y="575"/>
                    <a:pt x="4134" y="575"/>
                  </a:cubicBezTo>
                  <a:cubicBezTo>
                    <a:pt x="3932" y="575"/>
                    <a:pt x="3972" y="857"/>
                    <a:pt x="3803" y="1435"/>
                  </a:cubicBezTo>
                  <a:cubicBezTo>
                    <a:pt x="3570" y="2235"/>
                    <a:pt x="3403" y="2002"/>
                    <a:pt x="2536" y="2235"/>
                  </a:cubicBezTo>
                  <a:cubicBezTo>
                    <a:pt x="1668" y="2435"/>
                    <a:pt x="1869" y="2402"/>
                    <a:pt x="2035" y="3136"/>
                  </a:cubicBezTo>
                  <a:cubicBezTo>
                    <a:pt x="2169" y="3870"/>
                    <a:pt x="1969" y="3570"/>
                    <a:pt x="1001" y="3903"/>
                  </a:cubicBezTo>
                  <a:cubicBezTo>
                    <a:pt x="1" y="4237"/>
                    <a:pt x="34" y="4170"/>
                    <a:pt x="134" y="4604"/>
                  </a:cubicBezTo>
                  <a:cubicBezTo>
                    <a:pt x="201" y="4904"/>
                    <a:pt x="167" y="5237"/>
                    <a:pt x="67" y="5538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929;p50">
              <a:extLst>
                <a:ext uri="{FF2B5EF4-FFF2-40B4-BE49-F238E27FC236}">
                  <a16:creationId xmlns:a16="http://schemas.microsoft.com/office/drawing/2014/main" id="{8C230646-47C4-4C5C-F82C-05C882E57D49}"/>
                </a:ext>
              </a:extLst>
            </p:cNvPr>
            <p:cNvSpPr/>
            <p:nvPr/>
          </p:nvSpPr>
          <p:spPr>
            <a:xfrm>
              <a:off x="4274900" y="3845700"/>
              <a:ext cx="211000" cy="157400"/>
            </a:xfrm>
            <a:custGeom>
              <a:avLst/>
              <a:gdLst/>
              <a:ahLst/>
              <a:cxnLst/>
              <a:rect l="l" t="t" r="r" b="b"/>
              <a:pathLst>
                <a:path w="8440" h="6296" extrusionOk="0">
                  <a:moveTo>
                    <a:pt x="8106" y="0"/>
                  </a:moveTo>
                  <a:lnTo>
                    <a:pt x="0" y="5571"/>
                  </a:lnTo>
                  <a:cubicBezTo>
                    <a:pt x="213" y="5533"/>
                    <a:pt x="430" y="5515"/>
                    <a:pt x="650" y="5515"/>
                  </a:cubicBezTo>
                  <a:cubicBezTo>
                    <a:pt x="1018" y="5515"/>
                    <a:pt x="1393" y="5567"/>
                    <a:pt x="1768" y="5671"/>
                  </a:cubicBezTo>
                  <a:cubicBezTo>
                    <a:pt x="2458" y="5892"/>
                    <a:pt x="2920" y="6296"/>
                    <a:pt x="3380" y="6296"/>
                  </a:cubicBezTo>
                  <a:cubicBezTo>
                    <a:pt x="3476" y="6296"/>
                    <a:pt x="3572" y="6278"/>
                    <a:pt x="3669" y="6238"/>
                  </a:cubicBezTo>
                  <a:cubicBezTo>
                    <a:pt x="4186" y="6056"/>
                    <a:pt x="4177" y="5762"/>
                    <a:pt x="4449" y="5762"/>
                  </a:cubicBezTo>
                  <a:cubicBezTo>
                    <a:pt x="4475" y="5762"/>
                    <a:pt x="4504" y="5765"/>
                    <a:pt x="4537" y="5771"/>
                  </a:cubicBezTo>
                  <a:cubicBezTo>
                    <a:pt x="4837" y="5853"/>
                    <a:pt x="5048" y="6114"/>
                    <a:pt x="5243" y="6114"/>
                  </a:cubicBezTo>
                  <a:cubicBezTo>
                    <a:pt x="5286" y="6114"/>
                    <a:pt x="5328" y="6101"/>
                    <a:pt x="5371" y="6071"/>
                  </a:cubicBezTo>
                  <a:cubicBezTo>
                    <a:pt x="5622" y="5946"/>
                    <a:pt x="5489" y="4992"/>
                    <a:pt x="5695" y="4992"/>
                  </a:cubicBezTo>
                  <a:cubicBezTo>
                    <a:pt x="5708" y="4992"/>
                    <a:pt x="5722" y="4996"/>
                    <a:pt x="5738" y="5004"/>
                  </a:cubicBezTo>
                  <a:cubicBezTo>
                    <a:pt x="5854" y="5054"/>
                    <a:pt x="5938" y="5112"/>
                    <a:pt x="5996" y="5112"/>
                  </a:cubicBezTo>
                  <a:cubicBezTo>
                    <a:pt x="6054" y="5112"/>
                    <a:pt x="6088" y="5054"/>
                    <a:pt x="6104" y="4870"/>
                  </a:cubicBezTo>
                  <a:cubicBezTo>
                    <a:pt x="6138" y="4470"/>
                    <a:pt x="5738" y="4270"/>
                    <a:pt x="6238" y="4270"/>
                  </a:cubicBezTo>
                  <a:cubicBezTo>
                    <a:pt x="6511" y="4270"/>
                    <a:pt x="6823" y="4300"/>
                    <a:pt x="7046" y="4300"/>
                  </a:cubicBezTo>
                  <a:cubicBezTo>
                    <a:pt x="7231" y="4300"/>
                    <a:pt x="7354" y="4279"/>
                    <a:pt x="7339" y="4203"/>
                  </a:cubicBezTo>
                  <a:cubicBezTo>
                    <a:pt x="7239" y="3703"/>
                    <a:pt x="7305" y="3169"/>
                    <a:pt x="7472" y="2702"/>
                  </a:cubicBezTo>
                  <a:cubicBezTo>
                    <a:pt x="7606" y="2435"/>
                    <a:pt x="7772" y="2169"/>
                    <a:pt x="8039" y="2002"/>
                  </a:cubicBezTo>
                  <a:cubicBezTo>
                    <a:pt x="8139" y="1902"/>
                    <a:pt x="8439" y="1802"/>
                    <a:pt x="8273" y="1601"/>
                  </a:cubicBezTo>
                  <a:cubicBezTo>
                    <a:pt x="8139" y="1368"/>
                    <a:pt x="8106" y="0"/>
                    <a:pt x="8106" y="0"/>
                  </a:cubicBez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930;p50">
              <a:extLst>
                <a:ext uri="{FF2B5EF4-FFF2-40B4-BE49-F238E27FC236}">
                  <a16:creationId xmlns:a16="http://schemas.microsoft.com/office/drawing/2014/main" id="{67C305C5-2658-BDC0-4898-2598B2E0EAD1}"/>
                </a:ext>
              </a:extLst>
            </p:cNvPr>
            <p:cNvSpPr/>
            <p:nvPr/>
          </p:nvSpPr>
          <p:spPr>
            <a:xfrm>
              <a:off x="4270725" y="3844850"/>
              <a:ext cx="206825" cy="139525"/>
            </a:xfrm>
            <a:custGeom>
              <a:avLst/>
              <a:gdLst/>
              <a:ahLst/>
              <a:cxnLst/>
              <a:rect l="l" t="t" r="r" b="b"/>
              <a:pathLst>
                <a:path w="8273" h="5581" extrusionOk="0">
                  <a:moveTo>
                    <a:pt x="8273" y="1"/>
                  </a:moveTo>
                  <a:lnTo>
                    <a:pt x="0" y="5572"/>
                  </a:lnTo>
                  <a:cubicBezTo>
                    <a:pt x="130" y="5578"/>
                    <a:pt x="258" y="5580"/>
                    <a:pt x="384" y="5580"/>
                  </a:cubicBezTo>
                  <a:cubicBezTo>
                    <a:pt x="5913" y="5580"/>
                    <a:pt x="8273" y="1"/>
                    <a:pt x="8273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931;p50">
              <a:extLst>
                <a:ext uri="{FF2B5EF4-FFF2-40B4-BE49-F238E27FC236}">
                  <a16:creationId xmlns:a16="http://schemas.microsoft.com/office/drawing/2014/main" id="{CAB46075-1226-6963-EF9D-2DD2FF2DD621}"/>
                </a:ext>
              </a:extLst>
            </p:cNvPr>
            <p:cNvSpPr/>
            <p:nvPr/>
          </p:nvSpPr>
          <p:spPr>
            <a:xfrm>
              <a:off x="3737000" y="4633700"/>
              <a:ext cx="338600" cy="382850"/>
            </a:xfrm>
            <a:custGeom>
              <a:avLst/>
              <a:gdLst/>
              <a:ahLst/>
              <a:cxnLst/>
              <a:rect l="l" t="t" r="r" b="b"/>
              <a:pathLst>
                <a:path w="13544" h="15314" extrusionOk="0">
                  <a:moveTo>
                    <a:pt x="8557" y="0"/>
                  </a:moveTo>
                  <a:cubicBezTo>
                    <a:pt x="7722" y="0"/>
                    <a:pt x="6826" y="141"/>
                    <a:pt x="5905" y="503"/>
                  </a:cubicBezTo>
                  <a:cubicBezTo>
                    <a:pt x="5905" y="503"/>
                    <a:pt x="4070" y="1137"/>
                    <a:pt x="4070" y="1871"/>
                  </a:cubicBezTo>
                  <a:cubicBezTo>
                    <a:pt x="4070" y="2605"/>
                    <a:pt x="4904" y="8776"/>
                    <a:pt x="4904" y="8776"/>
                  </a:cubicBezTo>
                  <a:cubicBezTo>
                    <a:pt x="4904" y="8776"/>
                    <a:pt x="735" y="11111"/>
                    <a:pt x="368" y="11745"/>
                  </a:cubicBezTo>
                  <a:cubicBezTo>
                    <a:pt x="1" y="12345"/>
                    <a:pt x="234" y="15314"/>
                    <a:pt x="234" y="15314"/>
                  </a:cubicBezTo>
                  <a:lnTo>
                    <a:pt x="12810" y="15314"/>
                  </a:lnTo>
                  <a:cubicBezTo>
                    <a:pt x="12810" y="15314"/>
                    <a:pt x="13177" y="12245"/>
                    <a:pt x="13177" y="11111"/>
                  </a:cubicBezTo>
                  <a:cubicBezTo>
                    <a:pt x="13143" y="10043"/>
                    <a:pt x="13010" y="8976"/>
                    <a:pt x="12810" y="7909"/>
                  </a:cubicBezTo>
                  <a:lnTo>
                    <a:pt x="13544" y="1637"/>
                  </a:lnTo>
                  <a:cubicBezTo>
                    <a:pt x="13544" y="1637"/>
                    <a:pt x="11408" y="0"/>
                    <a:pt x="8557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932;p50">
              <a:extLst>
                <a:ext uri="{FF2B5EF4-FFF2-40B4-BE49-F238E27FC236}">
                  <a16:creationId xmlns:a16="http://schemas.microsoft.com/office/drawing/2014/main" id="{C042DD29-82AF-7F48-0C15-EE94E319F718}"/>
                </a:ext>
              </a:extLst>
            </p:cNvPr>
            <p:cNvSpPr/>
            <p:nvPr/>
          </p:nvSpPr>
          <p:spPr>
            <a:xfrm>
              <a:off x="3741175" y="4979850"/>
              <a:ext cx="320250" cy="36700"/>
            </a:xfrm>
            <a:custGeom>
              <a:avLst/>
              <a:gdLst/>
              <a:ahLst/>
              <a:cxnLst/>
              <a:rect l="l" t="t" r="r" b="b"/>
              <a:pathLst>
                <a:path w="12810" h="1468" extrusionOk="0">
                  <a:moveTo>
                    <a:pt x="1" y="0"/>
                  </a:moveTo>
                  <a:cubicBezTo>
                    <a:pt x="1" y="767"/>
                    <a:pt x="67" y="1468"/>
                    <a:pt x="67" y="1468"/>
                  </a:cubicBezTo>
                  <a:lnTo>
                    <a:pt x="12643" y="1468"/>
                  </a:lnTo>
                  <a:cubicBezTo>
                    <a:pt x="12643" y="1468"/>
                    <a:pt x="12743" y="801"/>
                    <a:pt x="12810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933;p50">
              <a:extLst>
                <a:ext uri="{FF2B5EF4-FFF2-40B4-BE49-F238E27FC236}">
                  <a16:creationId xmlns:a16="http://schemas.microsoft.com/office/drawing/2014/main" id="{E17A6B9E-EE6F-4BC1-81B8-CFAD22F74D87}"/>
                </a:ext>
              </a:extLst>
            </p:cNvPr>
            <p:cNvSpPr/>
            <p:nvPr/>
          </p:nvSpPr>
          <p:spPr>
            <a:xfrm>
              <a:off x="3850425" y="4597075"/>
              <a:ext cx="163475" cy="185150"/>
            </a:xfrm>
            <a:custGeom>
              <a:avLst/>
              <a:gdLst/>
              <a:ahLst/>
              <a:cxnLst/>
              <a:rect l="l" t="t" r="r" b="b"/>
              <a:pathLst>
                <a:path w="6539" h="7406" extrusionOk="0">
                  <a:moveTo>
                    <a:pt x="2969" y="0"/>
                  </a:moveTo>
                  <a:cubicBezTo>
                    <a:pt x="901" y="0"/>
                    <a:pt x="0" y="1268"/>
                    <a:pt x="0" y="1268"/>
                  </a:cubicBezTo>
                  <a:lnTo>
                    <a:pt x="1268" y="7405"/>
                  </a:lnTo>
                  <a:lnTo>
                    <a:pt x="4604" y="7405"/>
                  </a:lnTo>
                  <a:lnTo>
                    <a:pt x="6538" y="1468"/>
                  </a:lnTo>
                  <a:cubicBezTo>
                    <a:pt x="5571" y="567"/>
                    <a:pt x="4303" y="34"/>
                    <a:pt x="2969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934;p50">
              <a:extLst>
                <a:ext uri="{FF2B5EF4-FFF2-40B4-BE49-F238E27FC236}">
                  <a16:creationId xmlns:a16="http://schemas.microsoft.com/office/drawing/2014/main" id="{6103FAE2-87A8-7465-4373-C4EF558EC7D1}"/>
                </a:ext>
              </a:extLst>
            </p:cNvPr>
            <p:cNvSpPr/>
            <p:nvPr/>
          </p:nvSpPr>
          <p:spPr>
            <a:xfrm>
              <a:off x="3862100" y="4778875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67"/>
                  </a:cubicBezTo>
                  <a:cubicBezTo>
                    <a:pt x="4937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935;p50">
              <a:extLst>
                <a:ext uri="{FF2B5EF4-FFF2-40B4-BE49-F238E27FC236}">
                  <a16:creationId xmlns:a16="http://schemas.microsoft.com/office/drawing/2014/main" id="{87F5E84E-9974-24C3-CB7D-C05A01494F6D}"/>
                </a:ext>
              </a:extLst>
            </p:cNvPr>
            <p:cNvSpPr/>
            <p:nvPr/>
          </p:nvSpPr>
          <p:spPr>
            <a:xfrm>
              <a:off x="3862100" y="4800550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34"/>
                    <a:pt x="0" y="334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34"/>
                  </a:cubicBezTo>
                  <a:cubicBezTo>
                    <a:pt x="4937" y="134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936;p50">
              <a:extLst>
                <a:ext uri="{FF2B5EF4-FFF2-40B4-BE49-F238E27FC236}">
                  <a16:creationId xmlns:a16="http://schemas.microsoft.com/office/drawing/2014/main" id="{61FFB718-0F8C-3E4B-7A69-1323AEDA6A0D}"/>
                </a:ext>
              </a:extLst>
            </p:cNvPr>
            <p:cNvSpPr/>
            <p:nvPr/>
          </p:nvSpPr>
          <p:spPr>
            <a:xfrm>
              <a:off x="3862100" y="4821400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67"/>
                  </a:cubicBezTo>
                  <a:cubicBezTo>
                    <a:pt x="4937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937;p50">
              <a:extLst>
                <a:ext uri="{FF2B5EF4-FFF2-40B4-BE49-F238E27FC236}">
                  <a16:creationId xmlns:a16="http://schemas.microsoft.com/office/drawing/2014/main" id="{DF96A44D-C4DC-B5D4-F72C-A60F809F9DA0}"/>
                </a:ext>
              </a:extLst>
            </p:cNvPr>
            <p:cNvSpPr/>
            <p:nvPr/>
          </p:nvSpPr>
          <p:spPr>
            <a:xfrm>
              <a:off x="3862100" y="4843075"/>
              <a:ext cx="123450" cy="17550"/>
            </a:xfrm>
            <a:custGeom>
              <a:avLst/>
              <a:gdLst/>
              <a:ahLst/>
              <a:cxnLst/>
              <a:rect l="l" t="t" r="r" b="b"/>
              <a:pathLst>
                <a:path w="4938" h="702" extrusionOk="0">
                  <a:moveTo>
                    <a:pt x="334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34"/>
                  </a:cubicBezTo>
                  <a:cubicBezTo>
                    <a:pt x="4937" y="134"/>
                    <a:pt x="4804" y="1"/>
                    <a:pt x="46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938;p50">
              <a:extLst>
                <a:ext uri="{FF2B5EF4-FFF2-40B4-BE49-F238E27FC236}">
                  <a16:creationId xmlns:a16="http://schemas.microsoft.com/office/drawing/2014/main" id="{8C558E3A-03DB-8DF0-3AA0-FFCE4F4BC65E}"/>
                </a:ext>
              </a:extLst>
            </p:cNvPr>
            <p:cNvSpPr/>
            <p:nvPr/>
          </p:nvSpPr>
          <p:spPr>
            <a:xfrm>
              <a:off x="4299075" y="4633700"/>
              <a:ext cx="339425" cy="382850"/>
            </a:xfrm>
            <a:custGeom>
              <a:avLst/>
              <a:gdLst/>
              <a:ahLst/>
              <a:cxnLst/>
              <a:rect l="l" t="t" r="r" b="b"/>
              <a:pathLst>
                <a:path w="13577" h="15314" extrusionOk="0">
                  <a:moveTo>
                    <a:pt x="4988" y="0"/>
                  </a:moveTo>
                  <a:cubicBezTo>
                    <a:pt x="2136" y="0"/>
                    <a:pt x="0" y="1637"/>
                    <a:pt x="0" y="1637"/>
                  </a:cubicBezTo>
                  <a:lnTo>
                    <a:pt x="734" y="7909"/>
                  </a:lnTo>
                  <a:cubicBezTo>
                    <a:pt x="534" y="8976"/>
                    <a:pt x="434" y="10043"/>
                    <a:pt x="367" y="11111"/>
                  </a:cubicBezTo>
                  <a:cubicBezTo>
                    <a:pt x="367" y="12245"/>
                    <a:pt x="734" y="15314"/>
                    <a:pt x="734" y="15314"/>
                  </a:cubicBezTo>
                  <a:lnTo>
                    <a:pt x="13310" y="15314"/>
                  </a:lnTo>
                  <a:cubicBezTo>
                    <a:pt x="13310" y="15314"/>
                    <a:pt x="13577" y="12345"/>
                    <a:pt x="13210" y="11745"/>
                  </a:cubicBezTo>
                  <a:cubicBezTo>
                    <a:pt x="12843" y="11111"/>
                    <a:pt x="8640" y="8776"/>
                    <a:pt x="8640" y="8776"/>
                  </a:cubicBezTo>
                  <a:cubicBezTo>
                    <a:pt x="8640" y="8776"/>
                    <a:pt x="9507" y="2605"/>
                    <a:pt x="9507" y="1871"/>
                  </a:cubicBezTo>
                  <a:cubicBezTo>
                    <a:pt x="9507" y="1137"/>
                    <a:pt x="7639" y="503"/>
                    <a:pt x="7639" y="503"/>
                  </a:cubicBezTo>
                  <a:cubicBezTo>
                    <a:pt x="6718" y="141"/>
                    <a:pt x="5822" y="0"/>
                    <a:pt x="4988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939;p50">
              <a:extLst>
                <a:ext uri="{FF2B5EF4-FFF2-40B4-BE49-F238E27FC236}">
                  <a16:creationId xmlns:a16="http://schemas.microsoft.com/office/drawing/2014/main" id="{9C179615-8272-02DB-8C90-BB0B687A5805}"/>
                </a:ext>
              </a:extLst>
            </p:cNvPr>
            <p:cNvSpPr/>
            <p:nvPr/>
          </p:nvSpPr>
          <p:spPr>
            <a:xfrm>
              <a:off x="4313250" y="4979850"/>
              <a:ext cx="321100" cy="36700"/>
            </a:xfrm>
            <a:custGeom>
              <a:avLst/>
              <a:gdLst/>
              <a:ahLst/>
              <a:cxnLst/>
              <a:rect l="l" t="t" r="r" b="b"/>
              <a:pathLst>
                <a:path w="12844" h="1468" extrusionOk="0">
                  <a:moveTo>
                    <a:pt x="1" y="0"/>
                  </a:moveTo>
                  <a:cubicBezTo>
                    <a:pt x="101" y="801"/>
                    <a:pt x="167" y="1468"/>
                    <a:pt x="167" y="1468"/>
                  </a:cubicBezTo>
                  <a:lnTo>
                    <a:pt x="12743" y="1468"/>
                  </a:lnTo>
                  <a:cubicBezTo>
                    <a:pt x="12743" y="1468"/>
                    <a:pt x="12810" y="767"/>
                    <a:pt x="12843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940;p50">
              <a:extLst>
                <a:ext uri="{FF2B5EF4-FFF2-40B4-BE49-F238E27FC236}">
                  <a16:creationId xmlns:a16="http://schemas.microsoft.com/office/drawing/2014/main" id="{30942307-1459-C5FD-6732-08AD8AB39E4E}"/>
                </a:ext>
              </a:extLst>
            </p:cNvPr>
            <p:cNvSpPr/>
            <p:nvPr/>
          </p:nvSpPr>
          <p:spPr>
            <a:xfrm>
              <a:off x="4360775" y="4597075"/>
              <a:ext cx="163475" cy="185150"/>
            </a:xfrm>
            <a:custGeom>
              <a:avLst/>
              <a:gdLst/>
              <a:ahLst/>
              <a:cxnLst/>
              <a:rect l="l" t="t" r="r" b="b"/>
              <a:pathLst>
                <a:path w="6539" h="7406" extrusionOk="0">
                  <a:moveTo>
                    <a:pt x="3570" y="0"/>
                  </a:moveTo>
                  <a:cubicBezTo>
                    <a:pt x="2236" y="34"/>
                    <a:pt x="968" y="567"/>
                    <a:pt x="1" y="1468"/>
                  </a:cubicBezTo>
                  <a:lnTo>
                    <a:pt x="1936" y="7405"/>
                  </a:lnTo>
                  <a:lnTo>
                    <a:pt x="5271" y="7405"/>
                  </a:lnTo>
                  <a:lnTo>
                    <a:pt x="6539" y="1268"/>
                  </a:lnTo>
                  <a:cubicBezTo>
                    <a:pt x="6539" y="1268"/>
                    <a:pt x="5672" y="0"/>
                    <a:pt x="3570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941;p50">
              <a:extLst>
                <a:ext uri="{FF2B5EF4-FFF2-40B4-BE49-F238E27FC236}">
                  <a16:creationId xmlns:a16="http://schemas.microsoft.com/office/drawing/2014/main" id="{58074DB7-102F-CBB6-2C76-683F8F1E6C70}"/>
                </a:ext>
              </a:extLst>
            </p:cNvPr>
            <p:cNvSpPr/>
            <p:nvPr/>
          </p:nvSpPr>
          <p:spPr>
            <a:xfrm>
              <a:off x="4387475" y="4778875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67"/>
                  </a:cubicBezTo>
                  <a:cubicBezTo>
                    <a:pt x="4971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942;p50">
              <a:extLst>
                <a:ext uri="{FF2B5EF4-FFF2-40B4-BE49-F238E27FC236}">
                  <a16:creationId xmlns:a16="http://schemas.microsoft.com/office/drawing/2014/main" id="{59F67F8A-BF3A-1BF7-AD63-3A1DAA76315B}"/>
                </a:ext>
              </a:extLst>
            </p:cNvPr>
            <p:cNvSpPr/>
            <p:nvPr/>
          </p:nvSpPr>
          <p:spPr>
            <a:xfrm>
              <a:off x="4387475" y="4800550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34"/>
                    <a:pt x="0" y="334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34"/>
                  </a:cubicBezTo>
                  <a:cubicBezTo>
                    <a:pt x="4971" y="134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943;p50">
              <a:extLst>
                <a:ext uri="{FF2B5EF4-FFF2-40B4-BE49-F238E27FC236}">
                  <a16:creationId xmlns:a16="http://schemas.microsoft.com/office/drawing/2014/main" id="{C6B0674E-39CA-3A95-868C-E3F885FC9CDB}"/>
                </a:ext>
              </a:extLst>
            </p:cNvPr>
            <p:cNvSpPr/>
            <p:nvPr/>
          </p:nvSpPr>
          <p:spPr>
            <a:xfrm>
              <a:off x="4387475" y="4821400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67"/>
                  </a:cubicBezTo>
                  <a:cubicBezTo>
                    <a:pt x="4971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944;p50">
              <a:extLst>
                <a:ext uri="{FF2B5EF4-FFF2-40B4-BE49-F238E27FC236}">
                  <a16:creationId xmlns:a16="http://schemas.microsoft.com/office/drawing/2014/main" id="{11BF3B2F-6A6C-0015-DE04-F85ABEC387ED}"/>
                </a:ext>
              </a:extLst>
            </p:cNvPr>
            <p:cNvSpPr/>
            <p:nvPr/>
          </p:nvSpPr>
          <p:spPr>
            <a:xfrm>
              <a:off x="4387475" y="4843075"/>
              <a:ext cx="124275" cy="17550"/>
            </a:xfrm>
            <a:custGeom>
              <a:avLst/>
              <a:gdLst/>
              <a:ahLst/>
              <a:cxnLst/>
              <a:rect l="l" t="t" r="r" b="b"/>
              <a:pathLst>
                <a:path w="4971" h="702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34"/>
                  </a:cubicBezTo>
                  <a:cubicBezTo>
                    <a:pt x="4971" y="134"/>
                    <a:pt x="4804" y="1"/>
                    <a:pt x="46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945;p50">
              <a:extLst>
                <a:ext uri="{FF2B5EF4-FFF2-40B4-BE49-F238E27FC236}">
                  <a16:creationId xmlns:a16="http://schemas.microsoft.com/office/drawing/2014/main" id="{2FFF4EA2-270B-8749-3D47-9257C81819EF}"/>
                </a:ext>
              </a:extLst>
            </p:cNvPr>
            <p:cNvSpPr/>
            <p:nvPr/>
          </p:nvSpPr>
          <p:spPr>
            <a:xfrm>
              <a:off x="3762850" y="2089450"/>
              <a:ext cx="719725" cy="1479400"/>
            </a:xfrm>
            <a:custGeom>
              <a:avLst/>
              <a:gdLst/>
              <a:ahLst/>
              <a:cxnLst/>
              <a:rect l="l" t="t" r="r" b="b"/>
              <a:pathLst>
                <a:path w="28789" h="59176" extrusionOk="0">
                  <a:moveTo>
                    <a:pt x="11642" y="0"/>
                  </a:moveTo>
                  <a:lnTo>
                    <a:pt x="11309" y="400"/>
                  </a:lnTo>
                  <a:cubicBezTo>
                    <a:pt x="11309" y="400"/>
                    <a:pt x="10975" y="6038"/>
                    <a:pt x="10875" y="6905"/>
                  </a:cubicBezTo>
                  <a:cubicBezTo>
                    <a:pt x="10809" y="7772"/>
                    <a:pt x="7640" y="9407"/>
                    <a:pt x="4938" y="10674"/>
                  </a:cubicBezTo>
                  <a:cubicBezTo>
                    <a:pt x="2269" y="11975"/>
                    <a:pt x="1" y="12509"/>
                    <a:pt x="101" y="13710"/>
                  </a:cubicBezTo>
                  <a:cubicBezTo>
                    <a:pt x="201" y="14911"/>
                    <a:pt x="1835" y="59176"/>
                    <a:pt x="1835" y="59176"/>
                  </a:cubicBezTo>
                  <a:cubicBezTo>
                    <a:pt x="1835" y="59176"/>
                    <a:pt x="5471" y="59042"/>
                    <a:pt x="10875" y="57007"/>
                  </a:cubicBezTo>
                  <a:cubicBezTo>
                    <a:pt x="16279" y="54939"/>
                    <a:pt x="19515" y="52371"/>
                    <a:pt x="22217" y="50103"/>
                  </a:cubicBezTo>
                  <a:cubicBezTo>
                    <a:pt x="23851" y="48735"/>
                    <a:pt x="25652" y="47601"/>
                    <a:pt x="27621" y="46767"/>
                  </a:cubicBezTo>
                  <a:cubicBezTo>
                    <a:pt x="27621" y="46767"/>
                    <a:pt x="28021" y="25818"/>
                    <a:pt x="28021" y="22149"/>
                  </a:cubicBezTo>
                  <a:cubicBezTo>
                    <a:pt x="28021" y="18513"/>
                    <a:pt x="28788" y="14711"/>
                    <a:pt x="28588" y="13209"/>
                  </a:cubicBezTo>
                  <a:cubicBezTo>
                    <a:pt x="28354" y="11708"/>
                    <a:pt x="21883" y="9874"/>
                    <a:pt x="20249" y="9107"/>
                  </a:cubicBezTo>
                  <a:lnTo>
                    <a:pt x="18647" y="8339"/>
                  </a:lnTo>
                  <a:cubicBezTo>
                    <a:pt x="18647" y="8339"/>
                    <a:pt x="18647" y="6271"/>
                    <a:pt x="19281" y="4937"/>
                  </a:cubicBezTo>
                  <a:lnTo>
                    <a:pt x="19948" y="3669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946;p50">
              <a:extLst>
                <a:ext uri="{FF2B5EF4-FFF2-40B4-BE49-F238E27FC236}">
                  <a16:creationId xmlns:a16="http://schemas.microsoft.com/office/drawing/2014/main" id="{D800C1F6-8F09-492C-688F-DA34F3E77EA0}"/>
                </a:ext>
              </a:extLst>
            </p:cNvPr>
            <p:cNvSpPr/>
            <p:nvPr/>
          </p:nvSpPr>
          <p:spPr>
            <a:xfrm>
              <a:off x="3802050" y="3249425"/>
              <a:ext cx="651325" cy="318600"/>
            </a:xfrm>
            <a:custGeom>
              <a:avLst/>
              <a:gdLst/>
              <a:ahLst/>
              <a:cxnLst/>
              <a:rect l="l" t="t" r="r" b="b"/>
              <a:pathLst>
                <a:path w="26053" h="12744" extrusionOk="0">
                  <a:moveTo>
                    <a:pt x="26053" y="1"/>
                  </a:moveTo>
                  <a:cubicBezTo>
                    <a:pt x="24385" y="68"/>
                    <a:pt x="22817" y="935"/>
                    <a:pt x="15912" y="3270"/>
                  </a:cubicBezTo>
                  <a:cubicBezTo>
                    <a:pt x="10742" y="4938"/>
                    <a:pt x="5404" y="6072"/>
                    <a:pt x="1" y="6639"/>
                  </a:cubicBezTo>
                  <a:cubicBezTo>
                    <a:pt x="134" y="10342"/>
                    <a:pt x="234" y="12743"/>
                    <a:pt x="234" y="12743"/>
                  </a:cubicBezTo>
                  <a:cubicBezTo>
                    <a:pt x="234" y="12743"/>
                    <a:pt x="3903" y="12643"/>
                    <a:pt x="9307" y="10608"/>
                  </a:cubicBezTo>
                  <a:cubicBezTo>
                    <a:pt x="14711" y="8540"/>
                    <a:pt x="17947" y="5938"/>
                    <a:pt x="20649" y="3670"/>
                  </a:cubicBezTo>
                  <a:cubicBezTo>
                    <a:pt x="22283" y="2303"/>
                    <a:pt x="24084" y="1202"/>
                    <a:pt x="26053" y="334"/>
                  </a:cubicBezTo>
                  <a:lnTo>
                    <a:pt x="26053" y="1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947;p50">
              <a:extLst>
                <a:ext uri="{FF2B5EF4-FFF2-40B4-BE49-F238E27FC236}">
                  <a16:creationId xmlns:a16="http://schemas.microsoft.com/office/drawing/2014/main" id="{C389C24E-7729-EE96-86E6-9F366BF25B1B}"/>
                </a:ext>
              </a:extLst>
            </p:cNvPr>
            <p:cNvSpPr/>
            <p:nvPr/>
          </p:nvSpPr>
          <p:spPr>
            <a:xfrm>
              <a:off x="3799550" y="3216900"/>
              <a:ext cx="653000" cy="121800"/>
            </a:xfrm>
            <a:custGeom>
              <a:avLst/>
              <a:gdLst/>
              <a:ahLst/>
              <a:cxnLst/>
              <a:rect l="l" t="t" r="r" b="b"/>
              <a:pathLst>
                <a:path w="26120" h="4872" fill="none" extrusionOk="0">
                  <a:moveTo>
                    <a:pt x="1" y="4871"/>
                  </a:moveTo>
                  <a:cubicBezTo>
                    <a:pt x="1" y="4871"/>
                    <a:pt x="19248" y="2203"/>
                    <a:pt x="26119" y="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948;p50">
              <a:extLst>
                <a:ext uri="{FF2B5EF4-FFF2-40B4-BE49-F238E27FC236}">
                  <a16:creationId xmlns:a16="http://schemas.microsoft.com/office/drawing/2014/main" id="{F4F8E5AD-C039-272E-36E4-BD7E12388055}"/>
                </a:ext>
              </a:extLst>
            </p:cNvPr>
            <p:cNvSpPr/>
            <p:nvPr/>
          </p:nvSpPr>
          <p:spPr>
            <a:xfrm>
              <a:off x="3957175" y="2088600"/>
              <a:ext cx="328575" cy="347775"/>
            </a:xfrm>
            <a:custGeom>
              <a:avLst/>
              <a:gdLst/>
              <a:ahLst/>
              <a:cxnLst/>
              <a:rect l="l" t="t" r="r" b="b"/>
              <a:pathLst>
                <a:path w="13143" h="13911" extrusionOk="0">
                  <a:moveTo>
                    <a:pt x="3869" y="1"/>
                  </a:moveTo>
                  <a:lnTo>
                    <a:pt x="3536" y="401"/>
                  </a:lnTo>
                  <a:cubicBezTo>
                    <a:pt x="3536" y="401"/>
                    <a:pt x="3202" y="6072"/>
                    <a:pt x="3102" y="6939"/>
                  </a:cubicBezTo>
                  <a:cubicBezTo>
                    <a:pt x="3036" y="7506"/>
                    <a:pt x="1701" y="8373"/>
                    <a:pt x="0" y="9274"/>
                  </a:cubicBezTo>
                  <a:cubicBezTo>
                    <a:pt x="1034" y="10441"/>
                    <a:pt x="3803" y="13177"/>
                    <a:pt x="7005" y="13844"/>
                  </a:cubicBezTo>
                  <a:cubicBezTo>
                    <a:pt x="7221" y="13889"/>
                    <a:pt x="7435" y="13910"/>
                    <a:pt x="7647" y="13910"/>
                  </a:cubicBezTo>
                  <a:cubicBezTo>
                    <a:pt x="9949" y="13910"/>
                    <a:pt x="11951" y="11390"/>
                    <a:pt x="13143" y="9374"/>
                  </a:cubicBezTo>
                  <a:cubicBezTo>
                    <a:pt x="12876" y="9274"/>
                    <a:pt x="12676" y="9174"/>
                    <a:pt x="12476" y="9107"/>
                  </a:cubicBezTo>
                  <a:lnTo>
                    <a:pt x="10874" y="8340"/>
                  </a:lnTo>
                  <a:cubicBezTo>
                    <a:pt x="10874" y="8340"/>
                    <a:pt x="10874" y="6272"/>
                    <a:pt x="11508" y="4938"/>
                  </a:cubicBezTo>
                  <a:lnTo>
                    <a:pt x="12175" y="3670"/>
                  </a:lnTo>
                  <a:lnTo>
                    <a:pt x="3869" y="1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949;p50">
              <a:extLst>
                <a:ext uri="{FF2B5EF4-FFF2-40B4-BE49-F238E27FC236}">
                  <a16:creationId xmlns:a16="http://schemas.microsoft.com/office/drawing/2014/main" id="{EF9E5360-B9BF-DAE0-5743-EF8B52BB0355}"/>
                </a:ext>
              </a:extLst>
            </p:cNvPr>
            <p:cNvSpPr/>
            <p:nvPr/>
          </p:nvSpPr>
          <p:spPr>
            <a:xfrm>
              <a:off x="4079750" y="2431275"/>
              <a:ext cx="87600" cy="128525"/>
            </a:xfrm>
            <a:custGeom>
              <a:avLst/>
              <a:gdLst/>
              <a:ahLst/>
              <a:cxnLst/>
              <a:rect l="l" t="t" r="r" b="b"/>
              <a:pathLst>
                <a:path w="3504" h="5141" extrusionOk="0">
                  <a:moveTo>
                    <a:pt x="3129" y="0"/>
                  </a:moveTo>
                  <a:cubicBezTo>
                    <a:pt x="2619" y="0"/>
                    <a:pt x="1129" y="68"/>
                    <a:pt x="634" y="837"/>
                  </a:cubicBezTo>
                  <a:cubicBezTo>
                    <a:pt x="1" y="1771"/>
                    <a:pt x="301" y="3539"/>
                    <a:pt x="468" y="4106"/>
                  </a:cubicBezTo>
                  <a:cubicBezTo>
                    <a:pt x="734" y="4974"/>
                    <a:pt x="3303" y="5140"/>
                    <a:pt x="3303" y="5140"/>
                  </a:cubicBezTo>
                  <a:lnTo>
                    <a:pt x="3370" y="4273"/>
                  </a:lnTo>
                  <a:cubicBezTo>
                    <a:pt x="3503" y="3139"/>
                    <a:pt x="3503" y="2005"/>
                    <a:pt x="3370" y="904"/>
                  </a:cubicBezTo>
                  <a:lnTo>
                    <a:pt x="3303" y="3"/>
                  </a:lnTo>
                  <a:cubicBezTo>
                    <a:pt x="3303" y="3"/>
                    <a:pt x="3238" y="0"/>
                    <a:pt x="3129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950;p50">
              <a:extLst>
                <a:ext uri="{FF2B5EF4-FFF2-40B4-BE49-F238E27FC236}">
                  <a16:creationId xmlns:a16="http://schemas.microsoft.com/office/drawing/2014/main" id="{BDC4E7C8-01B7-9BCD-DF2E-8CC24DA0D12A}"/>
                </a:ext>
              </a:extLst>
            </p:cNvPr>
            <p:cNvSpPr/>
            <p:nvPr/>
          </p:nvSpPr>
          <p:spPr>
            <a:xfrm>
              <a:off x="4079750" y="2587225"/>
              <a:ext cx="87600" cy="127675"/>
            </a:xfrm>
            <a:custGeom>
              <a:avLst/>
              <a:gdLst/>
              <a:ahLst/>
              <a:cxnLst/>
              <a:rect l="l" t="t" r="r" b="b"/>
              <a:pathLst>
                <a:path w="3504" h="5107" extrusionOk="0">
                  <a:moveTo>
                    <a:pt x="3129" y="0"/>
                  </a:moveTo>
                  <a:cubicBezTo>
                    <a:pt x="2619" y="0"/>
                    <a:pt x="1129" y="68"/>
                    <a:pt x="634" y="837"/>
                  </a:cubicBezTo>
                  <a:cubicBezTo>
                    <a:pt x="1" y="1771"/>
                    <a:pt x="301" y="3539"/>
                    <a:pt x="468" y="4073"/>
                  </a:cubicBezTo>
                  <a:cubicBezTo>
                    <a:pt x="734" y="4973"/>
                    <a:pt x="3303" y="5107"/>
                    <a:pt x="3303" y="5107"/>
                  </a:cubicBezTo>
                  <a:lnTo>
                    <a:pt x="3370" y="4240"/>
                  </a:lnTo>
                  <a:cubicBezTo>
                    <a:pt x="3503" y="3139"/>
                    <a:pt x="3503" y="2005"/>
                    <a:pt x="3370" y="871"/>
                  </a:cubicBezTo>
                  <a:lnTo>
                    <a:pt x="3303" y="3"/>
                  </a:lnTo>
                  <a:cubicBezTo>
                    <a:pt x="3303" y="3"/>
                    <a:pt x="3238" y="0"/>
                    <a:pt x="3129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951;p50">
              <a:extLst>
                <a:ext uri="{FF2B5EF4-FFF2-40B4-BE49-F238E27FC236}">
                  <a16:creationId xmlns:a16="http://schemas.microsoft.com/office/drawing/2014/main" id="{1BBEC441-C745-5CFA-3270-5E122C31C3DC}"/>
                </a:ext>
              </a:extLst>
            </p:cNvPr>
            <p:cNvSpPr/>
            <p:nvPr/>
          </p:nvSpPr>
          <p:spPr>
            <a:xfrm>
              <a:off x="4161475" y="2559775"/>
              <a:ext cx="25" cy="27550"/>
            </a:xfrm>
            <a:custGeom>
              <a:avLst/>
              <a:gdLst/>
              <a:ahLst/>
              <a:cxnLst/>
              <a:rect l="l" t="t" r="r" b="b"/>
              <a:pathLst>
                <a:path w="1" h="1102" fill="none" extrusionOk="0">
                  <a:moveTo>
                    <a:pt x="1" y="0"/>
                  </a:moveTo>
                  <a:lnTo>
                    <a:pt x="1" y="110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952;p50">
              <a:extLst>
                <a:ext uri="{FF2B5EF4-FFF2-40B4-BE49-F238E27FC236}">
                  <a16:creationId xmlns:a16="http://schemas.microsoft.com/office/drawing/2014/main" id="{4FFB7B35-5BFF-D1F8-BAFC-7F3F55AB4712}"/>
                </a:ext>
              </a:extLst>
            </p:cNvPr>
            <p:cNvSpPr/>
            <p:nvPr/>
          </p:nvSpPr>
          <p:spPr>
            <a:xfrm>
              <a:off x="4146475" y="2559775"/>
              <a:ext cx="25" cy="25050"/>
            </a:xfrm>
            <a:custGeom>
              <a:avLst/>
              <a:gdLst/>
              <a:ahLst/>
              <a:cxnLst/>
              <a:rect l="l" t="t" r="r" b="b"/>
              <a:pathLst>
                <a:path w="1" h="1002" fill="none" extrusionOk="0">
                  <a:moveTo>
                    <a:pt x="0" y="0"/>
                  </a:moveTo>
                  <a:lnTo>
                    <a:pt x="0" y="100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953;p50">
              <a:extLst>
                <a:ext uri="{FF2B5EF4-FFF2-40B4-BE49-F238E27FC236}">
                  <a16:creationId xmlns:a16="http://schemas.microsoft.com/office/drawing/2014/main" id="{258BD0AF-D81C-6B9F-0516-88B3806F0104}"/>
                </a:ext>
              </a:extLst>
            </p:cNvPr>
            <p:cNvSpPr/>
            <p:nvPr/>
          </p:nvSpPr>
          <p:spPr>
            <a:xfrm>
              <a:off x="4045550" y="2088600"/>
              <a:ext cx="216025" cy="171825"/>
            </a:xfrm>
            <a:custGeom>
              <a:avLst/>
              <a:gdLst/>
              <a:ahLst/>
              <a:cxnLst/>
              <a:rect l="l" t="t" r="r" b="b"/>
              <a:pathLst>
                <a:path w="8641" h="6873" extrusionOk="0">
                  <a:moveTo>
                    <a:pt x="334" y="1"/>
                  </a:moveTo>
                  <a:lnTo>
                    <a:pt x="1" y="401"/>
                  </a:lnTo>
                  <a:lnTo>
                    <a:pt x="701" y="1669"/>
                  </a:lnTo>
                  <a:cubicBezTo>
                    <a:pt x="701" y="1669"/>
                    <a:pt x="2870" y="5705"/>
                    <a:pt x="7506" y="6872"/>
                  </a:cubicBezTo>
                  <a:cubicBezTo>
                    <a:pt x="7573" y="6205"/>
                    <a:pt x="7740" y="5571"/>
                    <a:pt x="7973" y="4971"/>
                  </a:cubicBezTo>
                  <a:lnTo>
                    <a:pt x="8640" y="367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954;p50">
              <a:extLst>
                <a:ext uri="{FF2B5EF4-FFF2-40B4-BE49-F238E27FC236}">
                  <a16:creationId xmlns:a16="http://schemas.microsoft.com/office/drawing/2014/main" id="{4304CC0F-C732-C8EE-C595-6539CD16707F}"/>
                </a:ext>
              </a:extLst>
            </p:cNvPr>
            <p:cNvSpPr/>
            <p:nvPr/>
          </p:nvSpPr>
          <p:spPr>
            <a:xfrm>
              <a:off x="4028875" y="1830975"/>
              <a:ext cx="324425" cy="379925"/>
            </a:xfrm>
            <a:custGeom>
              <a:avLst/>
              <a:gdLst/>
              <a:ahLst/>
              <a:cxnLst/>
              <a:rect l="l" t="t" r="r" b="b"/>
              <a:pathLst>
                <a:path w="12977" h="15197" extrusionOk="0">
                  <a:moveTo>
                    <a:pt x="6066" y="1"/>
                  </a:moveTo>
                  <a:cubicBezTo>
                    <a:pt x="5678" y="1"/>
                    <a:pt x="5277" y="50"/>
                    <a:pt x="4871" y="165"/>
                  </a:cubicBezTo>
                  <a:cubicBezTo>
                    <a:pt x="2169" y="932"/>
                    <a:pt x="1" y="6203"/>
                    <a:pt x="134" y="8037"/>
                  </a:cubicBezTo>
                  <a:cubicBezTo>
                    <a:pt x="234" y="9872"/>
                    <a:pt x="3036" y="12874"/>
                    <a:pt x="3036" y="12874"/>
                  </a:cubicBezTo>
                  <a:cubicBezTo>
                    <a:pt x="4404" y="14142"/>
                    <a:pt x="6138" y="14942"/>
                    <a:pt x="8006" y="15142"/>
                  </a:cubicBezTo>
                  <a:cubicBezTo>
                    <a:pt x="8344" y="15180"/>
                    <a:pt x="8662" y="15196"/>
                    <a:pt x="8962" y="15196"/>
                  </a:cubicBezTo>
                  <a:cubicBezTo>
                    <a:pt x="11357" y="15196"/>
                    <a:pt x="12543" y="14116"/>
                    <a:pt x="12543" y="13641"/>
                  </a:cubicBezTo>
                  <a:cubicBezTo>
                    <a:pt x="12543" y="13108"/>
                    <a:pt x="11776" y="9105"/>
                    <a:pt x="11776" y="9105"/>
                  </a:cubicBezTo>
                  <a:cubicBezTo>
                    <a:pt x="11776" y="9105"/>
                    <a:pt x="12743" y="8571"/>
                    <a:pt x="12877" y="8137"/>
                  </a:cubicBezTo>
                  <a:cubicBezTo>
                    <a:pt x="12977" y="7704"/>
                    <a:pt x="11042" y="5869"/>
                    <a:pt x="11042" y="5869"/>
                  </a:cubicBezTo>
                  <a:cubicBezTo>
                    <a:pt x="11209" y="5602"/>
                    <a:pt x="11309" y="5302"/>
                    <a:pt x="11342" y="5002"/>
                  </a:cubicBezTo>
                  <a:cubicBezTo>
                    <a:pt x="11342" y="4568"/>
                    <a:pt x="10041" y="1566"/>
                    <a:pt x="10041" y="1566"/>
                  </a:cubicBezTo>
                  <a:cubicBezTo>
                    <a:pt x="10041" y="1566"/>
                    <a:pt x="8259" y="1"/>
                    <a:pt x="6066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955;p50">
              <a:extLst>
                <a:ext uri="{FF2B5EF4-FFF2-40B4-BE49-F238E27FC236}">
                  <a16:creationId xmlns:a16="http://schemas.microsoft.com/office/drawing/2014/main" id="{BC784130-A465-5858-6158-F5D14A9C9748}"/>
                </a:ext>
              </a:extLst>
            </p:cNvPr>
            <p:cNvSpPr/>
            <p:nvPr/>
          </p:nvSpPr>
          <p:spPr>
            <a:xfrm>
              <a:off x="4250700" y="1969350"/>
              <a:ext cx="18375" cy="35050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368" y="1"/>
                  </a:moveTo>
                  <a:cubicBezTo>
                    <a:pt x="168" y="1"/>
                    <a:pt x="1" y="334"/>
                    <a:pt x="1" y="701"/>
                  </a:cubicBezTo>
                  <a:cubicBezTo>
                    <a:pt x="1" y="1101"/>
                    <a:pt x="168" y="1402"/>
                    <a:pt x="368" y="1402"/>
                  </a:cubicBezTo>
                  <a:cubicBezTo>
                    <a:pt x="568" y="1402"/>
                    <a:pt x="735" y="1101"/>
                    <a:pt x="735" y="701"/>
                  </a:cubicBezTo>
                  <a:cubicBezTo>
                    <a:pt x="735" y="334"/>
                    <a:pt x="568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956;p50">
              <a:extLst>
                <a:ext uri="{FF2B5EF4-FFF2-40B4-BE49-F238E27FC236}">
                  <a16:creationId xmlns:a16="http://schemas.microsoft.com/office/drawing/2014/main" id="{92E94F47-62DB-1CE0-3D9E-FF63B189B0A6}"/>
                </a:ext>
              </a:extLst>
            </p:cNvPr>
            <p:cNvSpPr/>
            <p:nvPr/>
          </p:nvSpPr>
          <p:spPr>
            <a:xfrm>
              <a:off x="4229025" y="1929325"/>
              <a:ext cx="59225" cy="35050"/>
            </a:xfrm>
            <a:custGeom>
              <a:avLst/>
              <a:gdLst/>
              <a:ahLst/>
              <a:cxnLst/>
              <a:rect l="l" t="t" r="r" b="b"/>
              <a:pathLst>
                <a:path w="2369" h="1402" fill="none" extrusionOk="0">
                  <a:moveTo>
                    <a:pt x="0" y="1401"/>
                  </a:moveTo>
                  <a:cubicBezTo>
                    <a:pt x="0" y="1401"/>
                    <a:pt x="1068" y="0"/>
                    <a:pt x="2369" y="768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957;p50">
              <a:extLst>
                <a:ext uri="{FF2B5EF4-FFF2-40B4-BE49-F238E27FC236}">
                  <a16:creationId xmlns:a16="http://schemas.microsoft.com/office/drawing/2014/main" id="{5DCD56DE-FAE4-BABF-76E5-940800317DEC}"/>
                </a:ext>
              </a:extLst>
            </p:cNvPr>
            <p:cNvSpPr/>
            <p:nvPr/>
          </p:nvSpPr>
          <p:spPr>
            <a:xfrm>
              <a:off x="4224025" y="2069425"/>
              <a:ext cx="72575" cy="26700"/>
            </a:xfrm>
            <a:custGeom>
              <a:avLst/>
              <a:gdLst/>
              <a:ahLst/>
              <a:cxnLst/>
              <a:rect l="l" t="t" r="r" b="b"/>
              <a:pathLst>
                <a:path w="2903" h="1068" fill="none" extrusionOk="0">
                  <a:moveTo>
                    <a:pt x="0" y="0"/>
                  </a:moveTo>
                  <a:cubicBezTo>
                    <a:pt x="0" y="0"/>
                    <a:pt x="634" y="1068"/>
                    <a:pt x="2902" y="668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958;p50">
              <a:extLst>
                <a:ext uri="{FF2B5EF4-FFF2-40B4-BE49-F238E27FC236}">
                  <a16:creationId xmlns:a16="http://schemas.microsoft.com/office/drawing/2014/main" id="{E0ED90CF-B13D-0FA5-2ABA-574141A02CB3}"/>
                </a:ext>
              </a:extLst>
            </p:cNvPr>
            <p:cNvSpPr/>
            <p:nvPr/>
          </p:nvSpPr>
          <p:spPr>
            <a:xfrm>
              <a:off x="3927150" y="1703450"/>
              <a:ext cx="406975" cy="380675"/>
            </a:xfrm>
            <a:custGeom>
              <a:avLst/>
              <a:gdLst/>
              <a:ahLst/>
              <a:cxnLst/>
              <a:rect l="l" t="t" r="r" b="b"/>
              <a:pathLst>
                <a:path w="16279" h="15227" extrusionOk="0">
                  <a:moveTo>
                    <a:pt x="11270" y="0"/>
                  </a:moveTo>
                  <a:cubicBezTo>
                    <a:pt x="9200" y="0"/>
                    <a:pt x="7080" y="1224"/>
                    <a:pt x="7005" y="1797"/>
                  </a:cubicBezTo>
                  <a:cubicBezTo>
                    <a:pt x="6905" y="2564"/>
                    <a:pt x="7639" y="3531"/>
                    <a:pt x="7005" y="3632"/>
                  </a:cubicBezTo>
                  <a:cubicBezTo>
                    <a:pt x="6927" y="3644"/>
                    <a:pt x="6837" y="3648"/>
                    <a:pt x="6740" y="3648"/>
                  </a:cubicBezTo>
                  <a:cubicBezTo>
                    <a:pt x="6526" y="3648"/>
                    <a:pt x="6273" y="3628"/>
                    <a:pt x="6020" y="3628"/>
                  </a:cubicBezTo>
                  <a:cubicBezTo>
                    <a:pt x="5451" y="3628"/>
                    <a:pt x="4879" y="3731"/>
                    <a:pt x="4737" y="4399"/>
                  </a:cubicBezTo>
                  <a:cubicBezTo>
                    <a:pt x="4603" y="5066"/>
                    <a:pt x="4370" y="5700"/>
                    <a:pt x="4103" y="6333"/>
                  </a:cubicBezTo>
                  <a:cubicBezTo>
                    <a:pt x="4103" y="6333"/>
                    <a:pt x="634" y="7634"/>
                    <a:pt x="300" y="9669"/>
                  </a:cubicBezTo>
                  <a:cubicBezTo>
                    <a:pt x="0" y="11704"/>
                    <a:pt x="2902" y="14539"/>
                    <a:pt x="3336" y="14940"/>
                  </a:cubicBezTo>
                  <a:cubicBezTo>
                    <a:pt x="3518" y="15121"/>
                    <a:pt x="4056" y="15227"/>
                    <a:pt x="4670" y="15227"/>
                  </a:cubicBezTo>
                  <a:cubicBezTo>
                    <a:pt x="5522" y="15227"/>
                    <a:pt x="6517" y="15024"/>
                    <a:pt x="6905" y="14539"/>
                  </a:cubicBezTo>
                  <a:cubicBezTo>
                    <a:pt x="7539" y="13705"/>
                    <a:pt x="6572" y="12271"/>
                    <a:pt x="7205" y="11737"/>
                  </a:cubicBezTo>
                  <a:cubicBezTo>
                    <a:pt x="7872" y="11204"/>
                    <a:pt x="8740" y="11404"/>
                    <a:pt x="8940" y="9803"/>
                  </a:cubicBezTo>
                  <a:cubicBezTo>
                    <a:pt x="9173" y="8168"/>
                    <a:pt x="8406" y="7534"/>
                    <a:pt x="9474" y="6967"/>
                  </a:cubicBezTo>
                  <a:cubicBezTo>
                    <a:pt x="9691" y="6862"/>
                    <a:pt x="9921" y="6824"/>
                    <a:pt x="10166" y="6824"/>
                  </a:cubicBezTo>
                  <a:cubicBezTo>
                    <a:pt x="10776" y="6824"/>
                    <a:pt x="11479" y="7058"/>
                    <a:pt x="12329" y="7058"/>
                  </a:cubicBezTo>
                  <a:cubicBezTo>
                    <a:pt x="12861" y="7058"/>
                    <a:pt x="13451" y="6966"/>
                    <a:pt x="14110" y="6667"/>
                  </a:cubicBezTo>
                  <a:cubicBezTo>
                    <a:pt x="16278" y="5700"/>
                    <a:pt x="15645" y="1897"/>
                    <a:pt x="13276" y="496"/>
                  </a:cubicBezTo>
                  <a:cubicBezTo>
                    <a:pt x="12668" y="141"/>
                    <a:pt x="11972" y="0"/>
                    <a:pt x="11270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959;p50">
              <a:extLst>
                <a:ext uri="{FF2B5EF4-FFF2-40B4-BE49-F238E27FC236}">
                  <a16:creationId xmlns:a16="http://schemas.microsoft.com/office/drawing/2014/main" id="{C716FB8F-CD0E-1440-5D69-7569AEA9A89A}"/>
                </a:ext>
              </a:extLst>
            </p:cNvPr>
            <p:cNvSpPr/>
            <p:nvPr/>
          </p:nvSpPr>
          <p:spPr>
            <a:xfrm>
              <a:off x="3991350" y="2031500"/>
              <a:ext cx="110950" cy="118900"/>
            </a:xfrm>
            <a:custGeom>
              <a:avLst/>
              <a:gdLst/>
              <a:ahLst/>
              <a:cxnLst/>
              <a:rect l="l" t="t" r="r" b="b"/>
              <a:pathLst>
                <a:path w="4438" h="4756" extrusionOk="0">
                  <a:moveTo>
                    <a:pt x="1855" y="0"/>
                  </a:moveTo>
                  <a:cubicBezTo>
                    <a:pt x="1783" y="0"/>
                    <a:pt x="1709" y="6"/>
                    <a:pt x="1635" y="16"/>
                  </a:cubicBezTo>
                  <a:cubicBezTo>
                    <a:pt x="1" y="217"/>
                    <a:pt x="434" y="3786"/>
                    <a:pt x="1635" y="4553"/>
                  </a:cubicBezTo>
                  <a:cubicBezTo>
                    <a:pt x="1865" y="4697"/>
                    <a:pt x="2112" y="4755"/>
                    <a:pt x="2361" y="4755"/>
                  </a:cubicBezTo>
                  <a:cubicBezTo>
                    <a:pt x="3382" y="4755"/>
                    <a:pt x="4437" y="3786"/>
                    <a:pt x="4437" y="3786"/>
                  </a:cubicBezTo>
                  <a:lnTo>
                    <a:pt x="4437" y="2185"/>
                  </a:lnTo>
                  <a:cubicBezTo>
                    <a:pt x="4437" y="2185"/>
                    <a:pt x="3345" y="0"/>
                    <a:pt x="1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960;p50">
              <a:extLst>
                <a:ext uri="{FF2B5EF4-FFF2-40B4-BE49-F238E27FC236}">
                  <a16:creationId xmlns:a16="http://schemas.microsoft.com/office/drawing/2014/main" id="{6EE434B3-BEBE-AEAB-C37B-DA807BAB0081}"/>
                </a:ext>
              </a:extLst>
            </p:cNvPr>
            <p:cNvSpPr/>
            <p:nvPr/>
          </p:nvSpPr>
          <p:spPr>
            <a:xfrm>
              <a:off x="3991350" y="2026050"/>
              <a:ext cx="110950" cy="137625"/>
            </a:xfrm>
            <a:custGeom>
              <a:avLst/>
              <a:gdLst/>
              <a:ahLst/>
              <a:cxnLst/>
              <a:rect l="l" t="t" r="r" b="b"/>
              <a:pathLst>
                <a:path w="4438" h="5505" fill="none" extrusionOk="0">
                  <a:moveTo>
                    <a:pt x="4437" y="2403"/>
                  </a:moveTo>
                  <a:cubicBezTo>
                    <a:pt x="4437" y="2403"/>
                    <a:pt x="3236" y="1"/>
                    <a:pt x="1635" y="234"/>
                  </a:cubicBezTo>
                  <a:cubicBezTo>
                    <a:pt x="1" y="435"/>
                    <a:pt x="434" y="4004"/>
                    <a:pt x="1635" y="4771"/>
                  </a:cubicBezTo>
                  <a:cubicBezTo>
                    <a:pt x="2803" y="5505"/>
                    <a:pt x="4437" y="4004"/>
                    <a:pt x="4437" y="4004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961;p50">
              <a:extLst>
                <a:ext uri="{FF2B5EF4-FFF2-40B4-BE49-F238E27FC236}">
                  <a16:creationId xmlns:a16="http://schemas.microsoft.com/office/drawing/2014/main" id="{686254F1-4649-E90F-9677-B3BC2E986D5E}"/>
                </a:ext>
              </a:extLst>
            </p:cNvPr>
            <p:cNvSpPr/>
            <p:nvPr/>
          </p:nvSpPr>
          <p:spPr>
            <a:xfrm>
              <a:off x="3493500" y="2397150"/>
              <a:ext cx="305250" cy="648925"/>
            </a:xfrm>
            <a:custGeom>
              <a:avLst/>
              <a:gdLst/>
              <a:ahLst/>
              <a:cxnLst/>
              <a:rect l="l" t="t" r="r" b="b"/>
              <a:pathLst>
                <a:path w="12210" h="25957" extrusionOk="0">
                  <a:moveTo>
                    <a:pt x="12209" y="1"/>
                  </a:moveTo>
                  <a:cubicBezTo>
                    <a:pt x="12209" y="1"/>
                    <a:pt x="9074" y="1302"/>
                    <a:pt x="8540" y="3036"/>
                  </a:cubicBezTo>
                  <a:cubicBezTo>
                    <a:pt x="8006" y="4738"/>
                    <a:pt x="1301" y="20516"/>
                    <a:pt x="668" y="21783"/>
                  </a:cubicBezTo>
                  <a:cubicBezTo>
                    <a:pt x="0" y="23051"/>
                    <a:pt x="768" y="25352"/>
                    <a:pt x="1935" y="25786"/>
                  </a:cubicBezTo>
                  <a:cubicBezTo>
                    <a:pt x="2257" y="25902"/>
                    <a:pt x="2538" y="25956"/>
                    <a:pt x="2800" y="25956"/>
                  </a:cubicBezTo>
                  <a:cubicBezTo>
                    <a:pt x="3516" y="25956"/>
                    <a:pt x="4092" y="25554"/>
                    <a:pt x="4971" y="24919"/>
                  </a:cubicBezTo>
                  <a:cubicBezTo>
                    <a:pt x="6138" y="24051"/>
                    <a:pt x="12209" y="13911"/>
                    <a:pt x="12209" y="13911"/>
                  </a:cubicBezTo>
                  <a:lnTo>
                    <a:pt x="12209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962;p50">
              <a:extLst>
                <a:ext uri="{FF2B5EF4-FFF2-40B4-BE49-F238E27FC236}">
                  <a16:creationId xmlns:a16="http://schemas.microsoft.com/office/drawing/2014/main" id="{4674F2C5-51E9-BED7-675D-8FB932416C07}"/>
                </a:ext>
              </a:extLst>
            </p:cNvPr>
            <p:cNvSpPr/>
            <p:nvPr/>
          </p:nvSpPr>
          <p:spPr>
            <a:xfrm>
              <a:off x="3493500" y="2397150"/>
              <a:ext cx="305250" cy="655500"/>
            </a:xfrm>
            <a:custGeom>
              <a:avLst/>
              <a:gdLst/>
              <a:ahLst/>
              <a:cxnLst/>
              <a:rect l="l" t="t" r="r" b="b"/>
              <a:pathLst>
                <a:path w="12210" h="26220" fill="none" extrusionOk="0">
                  <a:moveTo>
                    <a:pt x="12209" y="1"/>
                  </a:moveTo>
                  <a:cubicBezTo>
                    <a:pt x="12209" y="1"/>
                    <a:pt x="9074" y="1302"/>
                    <a:pt x="8540" y="3036"/>
                  </a:cubicBezTo>
                  <a:cubicBezTo>
                    <a:pt x="8006" y="4738"/>
                    <a:pt x="1301" y="20516"/>
                    <a:pt x="668" y="21783"/>
                  </a:cubicBezTo>
                  <a:cubicBezTo>
                    <a:pt x="0" y="23051"/>
                    <a:pt x="768" y="25352"/>
                    <a:pt x="1935" y="25786"/>
                  </a:cubicBezTo>
                  <a:cubicBezTo>
                    <a:pt x="3136" y="26220"/>
                    <a:pt x="3770" y="25786"/>
                    <a:pt x="4971" y="24919"/>
                  </a:cubicBezTo>
                  <a:cubicBezTo>
                    <a:pt x="6138" y="24051"/>
                    <a:pt x="12209" y="13911"/>
                    <a:pt x="12209" y="1391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963;p50">
              <a:extLst>
                <a:ext uri="{FF2B5EF4-FFF2-40B4-BE49-F238E27FC236}">
                  <a16:creationId xmlns:a16="http://schemas.microsoft.com/office/drawing/2014/main" id="{4146E3B7-3CE3-1444-659B-FF293181C889}"/>
                </a:ext>
              </a:extLst>
            </p:cNvPr>
            <p:cNvSpPr/>
            <p:nvPr/>
          </p:nvSpPr>
          <p:spPr>
            <a:xfrm>
              <a:off x="3584400" y="2402150"/>
              <a:ext cx="139300" cy="300250"/>
            </a:xfrm>
            <a:custGeom>
              <a:avLst/>
              <a:gdLst/>
              <a:ahLst/>
              <a:cxnLst/>
              <a:rect l="l" t="t" r="r" b="b"/>
              <a:pathLst>
                <a:path w="5572" h="12010" extrusionOk="0">
                  <a:moveTo>
                    <a:pt x="4570" y="1"/>
                  </a:moveTo>
                  <a:lnTo>
                    <a:pt x="768" y="68"/>
                  </a:lnTo>
                  <a:cubicBezTo>
                    <a:pt x="334" y="68"/>
                    <a:pt x="0" y="435"/>
                    <a:pt x="0" y="868"/>
                  </a:cubicBezTo>
                  <a:lnTo>
                    <a:pt x="201" y="11242"/>
                  </a:lnTo>
                  <a:cubicBezTo>
                    <a:pt x="201" y="11676"/>
                    <a:pt x="567" y="12010"/>
                    <a:pt x="1001" y="12010"/>
                  </a:cubicBezTo>
                  <a:lnTo>
                    <a:pt x="4804" y="11943"/>
                  </a:lnTo>
                  <a:cubicBezTo>
                    <a:pt x="5204" y="11943"/>
                    <a:pt x="5571" y="11576"/>
                    <a:pt x="5571" y="11142"/>
                  </a:cubicBezTo>
                  <a:lnTo>
                    <a:pt x="5371" y="768"/>
                  </a:lnTo>
                  <a:cubicBezTo>
                    <a:pt x="5371" y="335"/>
                    <a:pt x="5004" y="1"/>
                    <a:pt x="4570" y="1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964;p50">
              <a:extLst>
                <a:ext uri="{FF2B5EF4-FFF2-40B4-BE49-F238E27FC236}">
                  <a16:creationId xmlns:a16="http://schemas.microsoft.com/office/drawing/2014/main" id="{99F2A005-56A0-83DE-5C4A-6740078C6C3D}"/>
                </a:ext>
              </a:extLst>
            </p:cNvPr>
            <p:cNvSpPr/>
            <p:nvPr/>
          </p:nvSpPr>
          <p:spPr>
            <a:xfrm>
              <a:off x="3470150" y="2489350"/>
              <a:ext cx="279725" cy="571500"/>
            </a:xfrm>
            <a:custGeom>
              <a:avLst/>
              <a:gdLst/>
              <a:ahLst/>
              <a:cxnLst/>
              <a:rect l="l" t="t" r="r" b="b"/>
              <a:pathLst>
                <a:path w="11189" h="22860" extrusionOk="0">
                  <a:moveTo>
                    <a:pt x="8956" y="1"/>
                  </a:moveTo>
                  <a:cubicBezTo>
                    <a:pt x="8384" y="1"/>
                    <a:pt x="5900" y="1175"/>
                    <a:pt x="5304" y="1583"/>
                  </a:cubicBezTo>
                  <a:cubicBezTo>
                    <a:pt x="4637" y="2017"/>
                    <a:pt x="3570" y="2918"/>
                    <a:pt x="3636" y="3785"/>
                  </a:cubicBezTo>
                  <a:cubicBezTo>
                    <a:pt x="3670" y="4685"/>
                    <a:pt x="3703" y="10923"/>
                    <a:pt x="3703" y="10923"/>
                  </a:cubicBezTo>
                  <a:cubicBezTo>
                    <a:pt x="3703" y="10923"/>
                    <a:pt x="3036" y="13592"/>
                    <a:pt x="1902" y="15093"/>
                  </a:cubicBezTo>
                  <a:cubicBezTo>
                    <a:pt x="734" y="16627"/>
                    <a:pt x="0" y="19396"/>
                    <a:pt x="1168" y="21664"/>
                  </a:cubicBezTo>
                  <a:cubicBezTo>
                    <a:pt x="1606" y="22516"/>
                    <a:pt x="2289" y="22860"/>
                    <a:pt x="3021" y="22860"/>
                  </a:cubicBezTo>
                  <a:cubicBezTo>
                    <a:pt x="4238" y="22860"/>
                    <a:pt x="5588" y="21909"/>
                    <a:pt x="6172" y="20764"/>
                  </a:cubicBezTo>
                  <a:cubicBezTo>
                    <a:pt x="7106" y="18929"/>
                    <a:pt x="5838" y="12091"/>
                    <a:pt x="5838" y="12091"/>
                  </a:cubicBezTo>
                  <a:cubicBezTo>
                    <a:pt x="6438" y="11690"/>
                    <a:pt x="6939" y="11090"/>
                    <a:pt x="7172" y="10390"/>
                  </a:cubicBezTo>
                  <a:cubicBezTo>
                    <a:pt x="7439" y="9689"/>
                    <a:pt x="7673" y="8955"/>
                    <a:pt x="7806" y="8221"/>
                  </a:cubicBezTo>
                  <a:cubicBezTo>
                    <a:pt x="8773" y="7921"/>
                    <a:pt x="9707" y="7588"/>
                    <a:pt x="10608" y="7154"/>
                  </a:cubicBezTo>
                  <a:cubicBezTo>
                    <a:pt x="11188" y="6832"/>
                    <a:pt x="10959" y="6385"/>
                    <a:pt x="10762" y="6385"/>
                  </a:cubicBezTo>
                  <a:cubicBezTo>
                    <a:pt x="10755" y="6385"/>
                    <a:pt x="10748" y="6386"/>
                    <a:pt x="10741" y="6387"/>
                  </a:cubicBezTo>
                  <a:cubicBezTo>
                    <a:pt x="10541" y="6453"/>
                    <a:pt x="7506" y="7187"/>
                    <a:pt x="7506" y="7187"/>
                  </a:cubicBezTo>
                  <a:cubicBezTo>
                    <a:pt x="7839" y="6854"/>
                    <a:pt x="8173" y="6520"/>
                    <a:pt x="8540" y="6220"/>
                  </a:cubicBezTo>
                  <a:cubicBezTo>
                    <a:pt x="9040" y="5820"/>
                    <a:pt x="10641" y="4252"/>
                    <a:pt x="10708" y="3885"/>
                  </a:cubicBezTo>
                  <a:cubicBezTo>
                    <a:pt x="10741" y="3585"/>
                    <a:pt x="10641" y="3318"/>
                    <a:pt x="10475" y="3118"/>
                  </a:cubicBezTo>
                  <a:cubicBezTo>
                    <a:pt x="10541" y="2884"/>
                    <a:pt x="10475" y="2651"/>
                    <a:pt x="10341" y="2484"/>
                  </a:cubicBezTo>
                  <a:cubicBezTo>
                    <a:pt x="10266" y="2426"/>
                    <a:pt x="10164" y="2401"/>
                    <a:pt x="10043" y="2401"/>
                  </a:cubicBezTo>
                  <a:cubicBezTo>
                    <a:pt x="9678" y="2401"/>
                    <a:pt x="9140" y="2626"/>
                    <a:pt x="8640" y="2851"/>
                  </a:cubicBezTo>
                  <a:cubicBezTo>
                    <a:pt x="7939" y="3151"/>
                    <a:pt x="5671" y="4252"/>
                    <a:pt x="5671" y="4252"/>
                  </a:cubicBezTo>
                  <a:cubicBezTo>
                    <a:pt x="5671" y="4252"/>
                    <a:pt x="5638" y="3051"/>
                    <a:pt x="6005" y="2751"/>
                  </a:cubicBezTo>
                  <a:cubicBezTo>
                    <a:pt x="6372" y="2451"/>
                    <a:pt x="8373" y="1350"/>
                    <a:pt x="8807" y="1016"/>
                  </a:cubicBezTo>
                  <a:cubicBezTo>
                    <a:pt x="9274" y="716"/>
                    <a:pt x="9374" y="149"/>
                    <a:pt x="9040" y="15"/>
                  </a:cubicBezTo>
                  <a:cubicBezTo>
                    <a:pt x="9020" y="6"/>
                    <a:pt x="8992" y="1"/>
                    <a:pt x="8956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965;p50">
              <a:extLst>
                <a:ext uri="{FF2B5EF4-FFF2-40B4-BE49-F238E27FC236}">
                  <a16:creationId xmlns:a16="http://schemas.microsoft.com/office/drawing/2014/main" id="{97004358-E4F1-C0F9-083E-666C16D6A375}"/>
                </a:ext>
              </a:extLst>
            </p:cNvPr>
            <p:cNvSpPr/>
            <p:nvPr/>
          </p:nvSpPr>
          <p:spPr>
            <a:xfrm>
              <a:off x="3475150" y="2889175"/>
              <a:ext cx="159300" cy="171900"/>
            </a:xfrm>
            <a:custGeom>
              <a:avLst/>
              <a:gdLst/>
              <a:ahLst/>
              <a:cxnLst/>
              <a:rect l="l" t="t" r="r" b="b"/>
              <a:pathLst>
                <a:path w="6372" h="6876" extrusionOk="0">
                  <a:moveTo>
                    <a:pt x="1135" y="1"/>
                  </a:moveTo>
                  <a:cubicBezTo>
                    <a:pt x="334" y="1568"/>
                    <a:pt x="1" y="3770"/>
                    <a:pt x="968" y="5671"/>
                  </a:cubicBezTo>
                  <a:cubicBezTo>
                    <a:pt x="1409" y="6528"/>
                    <a:pt x="2098" y="6876"/>
                    <a:pt x="2834" y="6876"/>
                  </a:cubicBezTo>
                  <a:cubicBezTo>
                    <a:pt x="4047" y="6876"/>
                    <a:pt x="5390" y="5933"/>
                    <a:pt x="5972" y="4771"/>
                  </a:cubicBezTo>
                  <a:cubicBezTo>
                    <a:pt x="6338" y="4037"/>
                    <a:pt x="6372" y="2436"/>
                    <a:pt x="6238" y="835"/>
                  </a:cubicBezTo>
                  <a:lnTo>
                    <a:pt x="6238" y="835"/>
                  </a:lnTo>
                  <a:cubicBezTo>
                    <a:pt x="5456" y="1170"/>
                    <a:pt x="4758" y="1304"/>
                    <a:pt x="4140" y="1304"/>
                  </a:cubicBezTo>
                  <a:cubicBezTo>
                    <a:pt x="2728" y="1304"/>
                    <a:pt x="1738" y="604"/>
                    <a:pt x="1135" y="1"/>
                  </a:cubicBez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966;p50">
              <a:extLst>
                <a:ext uri="{FF2B5EF4-FFF2-40B4-BE49-F238E27FC236}">
                  <a16:creationId xmlns:a16="http://schemas.microsoft.com/office/drawing/2014/main" id="{596FCBD5-B740-B49D-DB13-29F1A14B8963}"/>
                </a:ext>
              </a:extLst>
            </p:cNvPr>
            <p:cNvSpPr/>
            <p:nvPr/>
          </p:nvSpPr>
          <p:spPr>
            <a:xfrm>
              <a:off x="3626925" y="2567275"/>
              <a:ext cx="104275" cy="65900"/>
            </a:xfrm>
            <a:custGeom>
              <a:avLst/>
              <a:gdLst/>
              <a:ahLst/>
              <a:cxnLst/>
              <a:rect l="l" t="t" r="r" b="b"/>
              <a:pathLst>
                <a:path w="4171" h="2636" fill="none" extrusionOk="0">
                  <a:moveTo>
                    <a:pt x="4170" y="1"/>
                  </a:moveTo>
                  <a:lnTo>
                    <a:pt x="1" y="2636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967;p50">
              <a:extLst>
                <a:ext uri="{FF2B5EF4-FFF2-40B4-BE49-F238E27FC236}">
                  <a16:creationId xmlns:a16="http://schemas.microsoft.com/office/drawing/2014/main" id="{31B9E017-EAB5-CA44-DD9E-537302D566E0}"/>
                </a:ext>
              </a:extLst>
            </p:cNvPr>
            <p:cNvSpPr/>
            <p:nvPr/>
          </p:nvSpPr>
          <p:spPr>
            <a:xfrm>
              <a:off x="3626925" y="2567275"/>
              <a:ext cx="104275" cy="65900"/>
            </a:xfrm>
            <a:custGeom>
              <a:avLst/>
              <a:gdLst/>
              <a:ahLst/>
              <a:cxnLst/>
              <a:rect l="l" t="t" r="r" b="b"/>
              <a:pathLst>
                <a:path w="4171" h="2636" fill="none" extrusionOk="0">
                  <a:moveTo>
                    <a:pt x="4170" y="1"/>
                  </a:moveTo>
                  <a:lnTo>
                    <a:pt x="1" y="2636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968;p50">
              <a:extLst>
                <a:ext uri="{FF2B5EF4-FFF2-40B4-BE49-F238E27FC236}">
                  <a16:creationId xmlns:a16="http://schemas.microsoft.com/office/drawing/2014/main" id="{E4C7319B-E323-17E2-B471-33558F4B570C}"/>
                </a:ext>
              </a:extLst>
            </p:cNvPr>
            <p:cNvSpPr/>
            <p:nvPr/>
          </p:nvSpPr>
          <p:spPr>
            <a:xfrm>
              <a:off x="4325750" y="3207750"/>
              <a:ext cx="232700" cy="192650"/>
            </a:xfrm>
            <a:custGeom>
              <a:avLst/>
              <a:gdLst/>
              <a:ahLst/>
              <a:cxnLst/>
              <a:rect l="l" t="t" r="r" b="b"/>
              <a:pathLst>
                <a:path w="9308" h="7706" extrusionOk="0">
                  <a:moveTo>
                    <a:pt x="6939" y="0"/>
                  </a:moveTo>
                  <a:lnTo>
                    <a:pt x="3470" y="734"/>
                  </a:lnTo>
                  <a:cubicBezTo>
                    <a:pt x="3103" y="801"/>
                    <a:pt x="568" y="3169"/>
                    <a:pt x="268" y="3636"/>
                  </a:cubicBezTo>
                  <a:cubicBezTo>
                    <a:pt x="1" y="4070"/>
                    <a:pt x="801" y="4370"/>
                    <a:pt x="1168" y="4370"/>
                  </a:cubicBezTo>
                  <a:cubicBezTo>
                    <a:pt x="1535" y="4370"/>
                    <a:pt x="3537" y="2902"/>
                    <a:pt x="3537" y="2902"/>
                  </a:cubicBezTo>
                  <a:lnTo>
                    <a:pt x="3537" y="2902"/>
                  </a:lnTo>
                  <a:lnTo>
                    <a:pt x="3003" y="4236"/>
                  </a:lnTo>
                  <a:lnTo>
                    <a:pt x="7006" y="7706"/>
                  </a:lnTo>
                  <a:cubicBezTo>
                    <a:pt x="7006" y="7706"/>
                    <a:pt x="8073" y="5771"/>
                    <a:pt x="8574" y="4503"/>
                  </a:cubicBezTo>
                  <a:cubicBezTo>
                    <a:pt x="8941" y="3503"/>
                    <a:pt x="9207" y="2435"/>
                    <a:pt x="9308" y="1334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969;p50">
              <a:extLst>
                <a:ext uri="{FF2B5EF4-FFF2-40B4-BE49-F238E27FC236}">
                  <a16:creationId xmlns:a16="http://schemas.microsoft.com/office/drawing/2014/main" id="{0C1CCECD-4E6C-FB4A-14A5-5F60ACB87C64}"/>
                </a:ext>
              </a:extLst>
            </p:cNvPr>
            <p:cNvSpPr/>
            <p:nvPr/>
          </p:nvSpPr>
          <p:spPr>
            <a:xfrm>
              <a:off x="4325750" y="3207750"/>
              <a:ext cx="232700" cy="192650"/>
            </a:xfrm>
            <a:custGeom>
              <a:avLst/>
              <a:gdLst/>
              <a:ahLst/>
              <a:cxnLst/>
              <a:rect l="l" t="t" r="r" b="b"/>
              <a:pathLst>
                <a:path w="9308" h="7706" fill="none" extrusionOk="0">
                  <a:moveTo>
                    <a:pt x="6939" y="0"/>
                  </a:moveTo>
                  <a:lnTo>
                    <a:pt x="3470" y="734"/>
                  </a:lnTo>
                  <a:cubicBezTo>
                    <a:pt x="3103" y="801"/>
                    <a:pt x="568" y="3169"/>
                    <a:pt x="268" y="3636"/>
                  </a:cubicBezTo>
                  <a:cubicBezTo>
                    <a:pt x="1" y="4070"/>
                    <a:pt x="801" y="4370"/>
                    <a:pt x="1168" y="4370"/>
                  </a:cubicBezTo>
                  <a:cubicBezTo>
                    <a:pt x="1535" y="4370"/>
                    <a:pt x="3537" y="2902"/>
                    <a:pt x="3537" y="2902"/>
                  </a:cubicBezTo>
                  <a:lnTo>
                    <a:pt x="3003" y="4236"/>
                  </a:lnTo>
                  <a:lnTo>
                    <a:pt x="7006" y="7706"/>
                  </a:lnTo>
                  <a:cubicBezTo>
                    <a:pt x="7006" y="7706"/>
                    <a:pt x="8073" y="5771"/>
                    <a:pt x="8574" y="4503"/>
                  </a:cubicBezTo>
                  <a:cubicBezTo>
                    <a:pt x="8941" y="3503"/>
                    <a:pt x="9207" y="2435"/>
                    <a:pt x="9308" y="1334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874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/>
      <p:bldP spid="1016" grpId="0" animBg="1"/>
      <p:bldP spid="98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6"/>
          <p:cNvSpPr txBox="1">
            <a:spLocks noGrp="1"/>
          </p:cNvSpPr>
          <p:nvPr>
            <p:ph type="title"/>
          </p:nvPr>
        </p:nvSpPr>
        <p:spPr>
          <a:xfrm>
            <a:off x="713100" y="426150"/>
            <a:ext cx="7717800" cy="6254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chivo"/>
                <a:ea typeface="Archivo"/>
                <a:cs typeface="Archivo"/>
                <a:sym typeface="Archivo"/>
              </a:rPr>
              <a:t>TỒN ĐỌNG VÀ HẠN CHẾ</a:t>
            </a:r>
            <a:endParaRPr sz="2000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16" name="Google Shape;747;p35">
            <a:extLst>
              <a:ext uri="{FF2B5EF4-FFF2-40B4-BE49-F238E27FC236}">
                <a16:creationId xmlns:a16="http://schemas.microsoft.com/office/drawing/2014/main" id="{3EC8C39D-1E7C-AAA8-DDBB-44ACA7B72E47}"/>
              </a:ext>
            </a:extLst>
          </p:cNvPr>
          <p:cNvSpPr/>
          <p:nvPr/>
        </p:nvSpPr>
        <p:spPr>
          <a:xfrm>
            <a:off x="713100" y="1432560"/>
            <a:ext cx="7699874" cy="3192780"/>
          </a:xfrm>
          <a:prstGeom prst="roundRect">
            <a:avLst>
              <a:gd name="adj" fmla="val 5275"/>
            </a:avLst>
          </a:prstGeom>
          <a:noFill/>
          <a:ln w="15875" cap="flat" cmpd="sng">
            <a:solidFill>
              <a:srgbClr val="6453C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773;p36">
            <a:extLst>
              <a:ext uri="{FF2B5EF4-FFF2-40B4-BE49-F238E27FC236}">
                <a16:creationId xmlns:a16="http://schemas.microsoft.com/office/drawing/2014/main" id="{E22D16E0-66A1-9375-7097-8ACFC17918E8}"/>
              </a:ext>
            </a:extLst>
          </p:cNvPr>
          <p:cNvSpPr txBox="1">
            <a:spLocks/>
          </p:cNvSpPr>
          <p:nvPr/>
        </p:nvSpPr>
        <p:spPr>
          <a:xfrm>
            <a:off x="1017074" y="1432507"/>
            <a:ext cx="4666847" cy="3192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/>
              <a:t>Chưa có kinh nghiệm nhiều trong việc xây dựng chương trình quản lý với quy mô lớn.</a:t>
            </a:r>
          </a:p>
          <a:p>
            <a:pPr marL="171450" lvl="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/>
              <a:t>Còn gặp nhiều sai sót và gặp phải những lỗi cơ bản trong giai đoạn thiết kế và thử nghiệm. </a:t>
            </a:r>
          </a:p>
          <a:p>
            <a:pPr marL="171450" lvl="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200"/>
              <a:t>Chưa tối ưu được chương trình để giảm thiểu thiểu thời gian truy xuất và làm tăng hiệu năng chương trình.</a:t>
            </a:r>
          </a:p>
        </p:txBody>
      </p:sp>
      <p:grpSp>
        <p:nvGrpSpPr>
          <p:cNvPr id="2" name="Google Shape;1830;p50">
            <a:extLst>
              <a:ext uri="{FF2B5EF4-FFF2-40B4-BE49-F238E27FC236}">
                <a16:creationId xmlns:a16="http://schemas.microsoft.com/office/drawing/2014/main" id="{4665E6B0-EAC5-4127-C826-E154FA24111A}"/>
              </a:ext>
            </a:extLst>
          </p:cNvPr>
          <p:cNvGrpSpPr/>
          <p:nvPr/>
        </p:nvGrpSpPr>
        <p:grpSpPr>
          <a:xfrm flipH="1">
            <a:off x="5928359" y="2426036"/>
            <a:ext cx="2324099" cy="2008739"/>
            <a:chOff x="1259400" y="634225"/>
            <a:chExt cx="5070325" cy="4382325"/>
          </a:xfrm>
        </p:grpSpPr>
        <p:sp>
          <p:nvSpPr>
            <p:cNvPr id="3" name="Google Shape;1831;p50">
              <a:extLst>
                <a:ext uri="{FF2B5EF4-FFF2-40B4-BE49-F238E27FC236}">
                  <a16:creationId xmlns:a16="http://schemas.microsoft.com/office/drawing/2014/main" id="{ADE21A9E-AC93-A825-AC77-3EE5E3D933CE}"/>
                </a:ext>
              </a:extLst>
            </p:cNvPr>
            <p:cNvSpPr/>
            <p:nvPr/>
          </p:nvSpPr>
          <p:spPr>
            <a:xfrm>
              <a:off x="1259400" y="806750"/>
              <a:ext cx="5047800" cy="4081225"/>
            </a:xfrm>
            <a:custGeom>
              <a:avLst/>
              <a:gdLst/>
              <a:ahLst/>
              <a:cxnLst/>
              <a:rect l="l" t="t" r="r" b="b"/>
              <a:pathLst>
                <a:path w="201912" h="163249" extrusionOk="0">
                  <a:moveTo>
                    <a:pt x="109723" y="0"/>
                  </a:moveTo>
                  <a:cubicBezTo>
                    <a:pt x="98812" y="0"/>
                    <a:pt x="85280" y="2153"/>
                    <a:pt x="71852" y="9878"/>
                  </a:cubicBezTo>
                  <a:cubicBezTo>
                    <a:pt x="41564" y="27358"/>
                    <a:pt x="26286" y="62049"/>
                    <a:pt x="13143" y="89836"/>
                  </a:cubicBezTo>
                  <a:cubicBezTo>
                    <a:pt x="1" y="117622"/>
                    <a:pt x="7573" y="145909"/>
                    <a:pt x="30723" y="158785"/>
                  </a:cubicBezTo>
                  <a:cubicBezTo>
                    <a:pt x="36542" y="162026"/>
                    <a:pt x="41891" y="163249"/>
                    <a:pt x="47157" y="163249"/>
                  </a:cubicBezTo>
                  <a:cubicBezTo>
                    <a:pt x="62810" y="163249"/>
                    <a:pt x="77720" y="152445"/>
                    <a:pt x="102007" y="151747"/>
                  </a:cubicBezTo>
                  <a:cubicBezTo>
                    <a:pt x="105961" y="151633"/>
                    <a:pt x="109562" y="151602"/>
                    <a:pt x="112887" y="151602"/>
                  </a:cubicBezTo>
                  <a:cubicBezTo>
                    <a:pt x="116899" y="151602"/>
                    <a:pt x="120509" y="151647"/>
                    <a:pt x="123849" y="151647"/>
                  </a:cubicBezTo>
                  <a:cubicBezTo>
                    <a:pt x="140463" y="151647"/>
                    <a:pt x="150415" y="150526"/>
                    <a:pt x="170122" y="137136"/>
                  </a:cubicBezTo>
                  <a:cubicBezTo>
                    <a:pt x="197041" y="118790"/>
                    <a:pt x="201912" y="75525"/>
                    <a:pt x="180663" y="43469"/>
                  </a:cubicBezTo>
                  <a:cubicBezTo>
                    <a:pt x="159414" y="11446"/>
                    <a:pt x="133029" y="3407"/>
                    <a:pt x="133029" y="3407"/>
                  </a:cubicBezTo>
                  <a:cubicBezTo>
                    <a:pt x="133029" y="3407"/>
                    <a:pt x="123451" y="0"/>
                    <a:pt x="1097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32;p50">
              <a:extLst>
                <a:ext uri="{FF2B5EF4-FFF2-40B4-BE49-F238E27FC236}">
                  <a16:creationId xmlns:a16="http://schemas.microsoft.com/office/drawing/2014/main" id="{C2A7B3B9-4C3C-27A4-B536-DD62EF959814}"/>
                </a:ext>
              </a:extLst>
            </p:cNvPr>
            <p:cNvSpPr/>
            <p:nvPr/>
          </p:nvSpPr>
          <p:spPr>
            <a:xfrm>
              <a:off x="2453600" y="2804950"/>
              <a:ext cx="192650" cy="78425"/>
            </a:xfrm>
            <a:custGeom>
              <a:avLst/>
              <a:gdLst/>
              <a:ahLst/>
              <a:cxnLst/>
              <a:rect l="l" t="t" r="r" b="b"/>
              <a:pathLst>
                <a:path w="7706" h="3137" extrusionOk="0">
                  <a:moveTo>
                    <a:pt x="1168" y="0"/>
                  </a:moveTo>
                  <a:lnTo>
                    <a:pt x="0" y="1201"/>
                  </a:lnTo>
                  <a:cubicBezTo>
                    <a:pt x="967" y="2436"/>
                    <a:pt x="2402" y="3136"/>
                    <a:pt x="3970" y="3136"/>
                  </a:cubicBezTo>
                  <a:cubicBezTo>
                    <a:pt x="5404" y="3136"/>
                    <a:pt x="6772" y="2536"/>
                    <a:pt x="7706" y="1468"/>
                  </a:cubicBezTo>
                  <a:lnTo>
                    <a:pt x="6605" y="234"/>
                  </a:lnTo>
                  <a:cubicBezTo>
                    <a:pt x="5924" y="1057"/>
                    <a:pt x="4959" y="1459"/>
                    <a:pt x="3993" y="1459"/>
                  </a:cubicBezTo>
                  <a:cubicBezTo>
                    <a:pt x="2922" y="1459"/>
                    <a:pt x="1851" y="965"/>
                    <a:pt x="11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33;p50">
              <a:extLst>
                <a:ext uri="{FF2B5EF4-FFF2-40B4-BE49-F238E27FC236}">
                  <a16:creationId xmlns:a16="http://schemas.microsoft.com/office/drawing/2014/main" id="{105921B0-D73C-084D-1424-CE7EC2A6675E}"/>
                </a:ext>
              </a:extLst>
            </p:cNvPr>
            <p:cNvSpPr/>
            <p:nvPr/>
          </p:nvSpPr>
          <p:spPr>
            <a:xfrm>
              <a:off x="2500300" y="2752400"/>
              <a:ext cx="101750" cy="65075"/>
            </a:xfrm>
            <a:custGeom>
              <a:avLst/>
              <a:gdLst/>
              <a:ahLst/>
              <a:cxnLst/>
              <a:rect l="l" t="t" r="r" b="b"/>
              <a:pathLst>
                <a:path w="4070" h="2603" extrusionOk="0">
                  <a:moveTo>
                    <a:pt x="1334" y="1"/>
                  </a:moveTo>
                  <a:lnTo>
                    <a:pt x="0" y="1402"/>
                  </a:lnTo>
                  <a:cubicBezTo>
                    <a:pt x="434" y="2136"/>
                    <a:pt x="1234" y="2603"/>
                    <a:pt x="2102" y="2603"/>
                  </a:cubicBezTo>
                  <a:cubicBezTo>
                    <a:pt x="2869" y="2603"/>
                    <a:pt x="3603" y="2236"/>
                    <a:pt x="4070" y="1635"/>
                  </a:cubicBezTo>
                  <a:lnTo>
                    <a:pt x="2869" y="301"/>
                  </a:lnTo>
                  <a:cubicBezTo>
                    <a:pt x="2791" y="740"/>
                    <a:pt x="2448" y="950"/>
                    <a:pt x="2106" y="950"/>
                  </a:cubicBezTo>
                  <a:cubicBezTo>
                    <a:pt x="1719" y="950"/>
                    <a:pt x="1334" y="681"/>
                    <a:pt x="1334" y="168"/>
                  </a:cubicBezTo>
                  <a:cubicBezTo>
                    <a:pt x="1334" y="134"/>
                    <a:pt x="1334" y="68"/>
                    <a:pt x="1334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34;p50">
              <a:extLst>
                <a:ext uri="{FF2B5EF4-FFF2-40B4-BE49-F238E27FC236}">
                  <a16:creationId xmlns:a16="http://schemas.microsoft.com/office/drawing/2014/main" id="{A388F21C-9459-0D8A-302F-5E3DBE35F8C9}"/>
                </a:ext>
              </a:extLst>
            </p:cNvPr>
            <p:cNvSpPr/>
            <p:nvPr/>
          </p:nvSpPr>
          <p:spPr>
            <a:xfrm>
              <a:off x="2548650" y="2735725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68" y="1"/>
                  </a:moveTo>
                  <a:lnTo>
                    <a:pt x="1" y="101"/>
                  </a:lnTo>
                  <a:cubicBezTo>
                    <a:pt x="17" y="84"/>
                    <a:pt x="34" y="76"/>
                    <a:pt x="55" y="76"/>
                  </a:cubicBezTo>
                  <a:cubicBezTo>
                    <a:pt x="76" y="76"/>
                    <a:pt x="101" y="84"/>
                    <a:pt x="134" y="101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35;p50">
              <a:extLst>
                <a:ext uri="{FF2B5EF4-FFF2-40B4-BE49-F238E27FC236}">
                  <a16:creationId xmlns:a16="http://schemas.microsoft.com/office/drawing/2014/main" id="{41E05BF9-890E-32FC-25A7-06BE8367F2F7}"/>
                </a:ext>
              </a:extLst>
            </p:cNvPr>
            <p:cNvSpPr/>
            <p:nvPr/>
          </p:nvSpPr>
          <p:spPr>
            <a:xfrm>
              <a:off x="2359350" y="2901675"/>
              <a:ext cx="377800" cy="116575"/>
            </a:xfrm>
            <a:custGeom>
              <a:avLst/>
              <a:gdLst/>
              <a:ahLst/>
              <a:cxnLst/>
              <a:rect l="l" t="t" r="r" b="b"/>
              <a:pathLst>
                <a:path w="15112" h="4663" extrusionOk="0">
                  <a:moveTo>
                    <a:pt x="1168" y="1"/>
                  </a:moveTo>
                  <a:lnTo>
                    <a:pt x="1" y="1202"/>
                  </a:lnTo>
                  <a:cubicBezTo>
                    <a:pt x="2058" y="3501"/>
                    <a:pt x="4904" y="4663"/>
                    <a:pt x="7759" y="4663"/>
                  </a:cubicBezTo>
                  <a:cubicBezTo>
                    <a:pt x="10411" y="4663"/>
                    <a:pt x="13071" y="3660"/>
                    <a:pt x="15112" y="1635"/>
                  </a:cubicBezTo>
                  <a:lnTo>
                    <a:pt x="13977" y="401"/>
                  </a:lnTo>
                  <a:cubicBezTo>
                    <a:pt x="12261" y="2134"/>
                    <a:pt x="10004" y="2995"/>
                    <a:pt x="7753" y="2995"/>
                  </a:cubicBezTo>
                  <a:cubicBezTo>
                    <a:pt x="5323" y="2995"/>
                    <a:pt x="2900" y="1992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36;p50">
              <a:extLst>
                <a:ext uri="{FF2B5EF4-FFF2-40B4-BE49-F238E27FC236}">
                  <a16:creationId xmlns:a16="http://schemas.microsoft.com/office/drawing/2014/main" id="{FC1003D5-71EB-85D4-E907-BE8AD640E825}"/>
                </a:ext>
              </a:extLst>
            </p:cNvPr>
            <p:cNvSpPr/>
            <p:nvPr/>
          </p:nvSpPr>
          <p:spPr>
            <a:xfrm>
              <a:off x="2403550" y="2855825"/>
              <a:ext cx="290225" cy="98425"/>
            </a:xfrm>
            <a:custGeom>
              <a:avLst/>
              <a:gdLst/>
              <a:ahLst/>
              <a:cxnLst/>
              <a:rect l="l" t="t" r="r" b="b"/>
              <a:pathLst>
                <a:path w="11609" h="3937" extrusionOk="0">
                  <a:moveTo>
                    <a:pt x="1168" y="0"/>
                  </a:moveTo>
                  <a:lnTo>
                    <a:pt x="1" y="1201"/>
                  </a:lnTo>
                  <a:cubicBezTo>
                    <a:pt x="1502" y="2936"/>
                    <a:pt x="3670" y="3936"/>
                    <a:pt x="5972" y="3936"/>
                  </a:cubicBezTo>
                  <a:cubicBezTo>
                    <a:pt x="8106" y="3936"/>
                    <a:pt x="10141" y="3069"/>
                    <a:pt x="11609" y="1568"/>
                  </a:cubicBezTo>
                  <a:lnTo>
                    <a:pt x="10508" y="301"/>
                  </a:lnTo>
                  <a:cubicBezTo>
                    <a:pt x="9273" y="1616"/>
                    <a:pt x="7622" y="2268"/>
                    <a:pt x="5973" y="2268"/>
                  </a:cubicBezTo>
                  <a:cubicBezTo>
                    <a:pt x="4193" y="2268"/>
                    <a:pt x="2415" y="1507"/>
                    <a:pt x="11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37;p50">
              <a:extLst>
                <a:ext uri="{FF2B5EF4-FFF2-40B4-BE49-F238E27FC236}">
                  <a16:creationId xmlns:a16="http://schemas.microsoft.com/office/drawing/2014/main" id="{38E424FD-6AB0-8720-953D-F8E49478E124}"/>
                </a:ext>
              </a:extLst>
            </p:cNvPr>
            <p:cNvSpPr/>
            <p:nvPr/>
          </p:nvSpPr>
          <p:spPr>
            <a:xfrm>
              <a:off x="1288600" y="5016525"/>
              <a:ext cx="5041125" cy="25"/>
            </a:xfrm>
            <a:custGeom>
              <a:avLst/>
              <a:gdLst/>
              <a:ahLst/>
              <a:cxnLst/>
              <a:rect l="l" t="t" r="r" b="b"/>
              <a:pathLst>
                <a:path w="201645" h="1" fill="none" extrusionOk="0">
                  <a:moveTo>
                    <a:pt x="0" y="1"/>
                  </a:moveTo>
                  <a:lnTo>
                    <a:pt x="201644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38;p50">
              <a:extLst>
                <a:ext uri="{FF2B5EF4-FFF2-40B4-BE49-F238E27FC236}">
                  <a16:creationId xmlns:a16="http://schemas.microsoft.com/office/drawing/2014/main" id="{032702E9-5BBD-C4D2-1D61-D410567AB687}"/>
                </a:ext>
              </a:extLst>
            </p:cNvPr>
            <p:cNvSpPr/>
            <p:nvPr/>
          </p:nvSpPr>
          <p:spPr>
            <a:xfrm>
              <a:off x="3390925" y="3586350"/>
              <a:ext cx="4200" cy="1177525"/>
            </a:xfrm>
            <a:custGeom>
              <a:avLst/>
              <a:gdLst/>
              <a:ahLst/>
              <a:cxnLst/>
              <a:rect l="l" t="t" r="r" b="b"/>
              <a:pathLst>
                <a:path w="168" h="47101" fill="none" extrusionOk="0">
                  <a:moveTo>
                    <a:pt x="1" y="0"/>
                  </a:moveTo>
                  <a:cubicBezTo>
                    <a:pt x="1" y="0"/>
                    <a:pt x="167" y="17613"/>
                    <a:pt x="167" y="22249"/>
                  </a:cubicBezTo>
                  <a:cubicBezTo>
                    <a:pt x="167" y="26919"/>
                    <a:pt x="1" y="47101"/>
                    <a:pt x="1" y="47101"/>
                  </a:cubicBez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39;p50">
              <a:extLst>
                <a:ext uri="{FF2B5EF4-FFF2-40B4-BE49-F238E27FC236}">
                  <a16:creationId xmlns:a16="http://schemas.microsoft.com/office/drawing/2014/main" id="{67355888-3667-BA05-5C71-F2EC6A4E9C9E}"/>
                </a:ext>
              </a:extLst>
            </p:cNvPr>
            <p:cNvSpPr/>
            <p:nvPr/>
          </p:nvSpPr>
          <p:spPr>
            <a:xfrm>
              <a:off x="2970625" y="3037625"/>
              <a:ext cx="889000" cy="675500"/>
            </a:xfrm>
            <a:custGeom>
              <a:avLst/>
              <a:gdLst/>
              <a:ahLst/>
              <a:cxnLst/>
              <a:rect l="l" t="t" r="r" b="b"/>
              <a:pathLst>
                <a:path w="35560" h="27020" extrusionOk="0">
                  <a:moveTo>
                    <a:pt x="16546" y="0"/>
                  </a:moveTo>
                  <a:lnTo>
                    <a:pt x="15412" y="15044"/>
                  </a:lnTo>
                  <a:lnTo>
                    <a:pt x="9441" y="1735"/>
                  </a:lnTo>
                  <a:lnTo>
                    <a:pt x="13577" y="16312"/>
                  </a:lnTo>
                  <a:lnTo>
                    <a:pt x="4637" y="6538"/>
                  </a:lnTo>
                  <a:lnTo>
                    <a:pt x="4637" y="6538"/>
                  </a:lnTo>
                  <a:lnTo>
                    <a:pt x="12476" y="18580"/>
                  </a:lnTo>
                  <a:lnTo>
                    <a:pt x="1368" y="10674"/>
                  </a:lnTo>
                  <a:lnTo>
                    <a:pt x="11742" y="20682"/>
                  </a:lnTo>
                  <a:lnTo>
                    <a:pt x="1" y="14277"/>
                  </a:lnTo>
                  <a:lnTo>
                    <a:pt x="1" y="14277"/>
                  </a:lnTo>
                  <a:lnTo>
                    <a:pt x="10775" y="21549"/>
                  </a:lnTo>
                  <a:lnTo>
                    <a:pt x="1035" y="20281"/>
                  </a:lnTo>
                  <a:lnTo>
                    <a:pt x="10475" y="22950"/>
                  </a:lnTo>
                  <a:lnTo>
                    <a:pt x="2903" y="24218"/>
                  </a:lnTo>
                  <a:lnTo>
                    <a:pt x="10775" y="23917"/>
                  </a:lnTo>
                  <a:lnTo>
                    <a:pt x="6138" y="27020"/>
                  </a:lnTo>
                  <a:lnTo>
                    <a:pt x="17113" y="24084"/>
                  </a:lnTo>
                  <a:lnTo>
                    <a:pt x="27387" y="26452"/>
                  </a:lnTo>
                  <a:lnTo>
                    <a:pt x="23017" y="22816"/>
                  </a:lnTo>
                  <a:lnTo>
                    <a:pt x="35259" y="24218"/>
                  </a:lnTo>
                  <a:lnTo>
                    <a:pt x="24418" y="20682"/>
                  </a:lnTo>
                  <a:lnTo>
                    <a:pt x="35559" y="18714"/>
                  </a:lnTo>
                  <a:lnTo>
                    <a:pt x="23017" y="18714"/>
                  </a:lnTo>
                  <a:lnTo>
                    <a:pt x="32724" y="11408"/>
                  </a:lnTo>
                  <a:lnTo>
                    <a:pt x="32724" y="11408"/>
                  </a:lnTo>
                  <a:lnTo>
                    <a:pt x="21749" y="16879"/>
                  </a:lnTo>
                  <a:lnTo>
                    <a:pt x="28087" y="6038"/>
                  </a:lnTo>
                  <a:lnTo>
                    <a:pt x="19648" y="15778"/>
                  </a:lnTo>
                  <a:lnTo>
                    <a:pt x="19648" y="15778"/>
                  </a:lnTo>
                  <a:lnTo>
                    <a:pt x="22583" y="1535"/>
                  </a:lnTo>
                  <a:lnTo>
                    <a:pt x="17113" y="14777"/>
                  </a:lnTo>
                  <a:lnTo>
                    <a:pt x="16546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0;p50">
              <a:extLst>
                <a:ext uri="{FF2B5EF4-FFF2-40B4-BE49-F238E27FC236}">
                  <a16:creationId xmlns:a16="http://schemas.microsoft.com/office/drawing/2014/main" id="{60585FF3-36A1-0B87-17A1-26905A0D231F}"/>
                </a:ext>
              </a:extLst>
            </p:cNvPr>
            <p:cNvSpPr/>
            <p:nvPr/>
          </p:nvSpPr>
          <p:spPr>
            <a:xfrm>
              <a:off x="3275000" y="4030000"/>
              <a:ext cx="20875" cy="741375"/>
            </a:xfrm>
            <a:custGeom>
              <a:avLst/>
              <a:gdLst/>
              <a:ahLst/>
              <a:cxnLst/>
              <a:rect l="l" t="t" r="r" b="b"/>
              <a:pathLst>
                <a:path w="835" h="29655" fill="none" extrusionOk="0">
                  <a:moveTo>
                    <a:pt x="435" y="0"/>
                  </a:moveTo>
                  <a:cubicBezTo>
                    <a:pt x="435" y="0"/>
                    <a:pt x="1" y="3670"/>
                    <a:pt x="268" y="5071"/>
                  </a:cubicBezTo>
                  <a:cubicBezTo>
                    <a:pt x="568" y="6705"/>
                    <a:pt x="701" y="8340"/>
                    <a:pt x="701" y="10007"/>
                  </a:cubicBezTo>
                  <a:cubicBezTo>
                    <a:pt x="701" y="11842"/>
                    <a:pt x="835" y="11975"/>
                    <a:pt x="835" y="13243"/>
                  </a:cubicBezTo>
                  <a:cubicBezTo>
                    <a:pt x="835" y="14511"/>
                    <a:pt x="701" y="25285"/>
                    <a:pt x="701" y="26252"/>
                  </a:cubicBezTo>
                  <a:lnTo>
                    <a:pt x="701" y="29655"/>
                  </a:ln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41;p50">
              <a:extLst>
                <a:ext uri="{FF2B5EF4-FFF2-40B4-BE49-F238E27FC236}">
                  <a16:creationId xmlns:a16="http://schemas.microsoft.com/office/drawing/2014/main" id="{164DD878-0785-D60A-6F85-343B9B407D3D}"/>
                </a:ext>
              </a:extLst>
            </p:cNvPr>
            <p:cNvSpPr/>
            <p:nvPr/>
          </p:nvSpPr>
          <p:spPr>
            <a:xfrm>
              <a:off x="3295850" y="4005800"/>
              <a:ext cx="87600" cy="320275"/>
            </a:xfrm>
            <a:custGeom>
              <a:avLst/>
              <a:gdLst/>
              <a:ahLst/>
              <a:cxnLst/>
              <a:rect l="l" t="t" r="r" b="b"/>
              <a:pathLst>
                <a:path w="3504" h="12811" fill="none" extrusionOk="0">
                  <a:moveTo>
                    <a:pt x="1" y="12810"/>
                  </a:moveTo>
                  <a:cubicBezTo>
                    <a:pt x="1" y="12810"/>
                    <a:pt x="568" y="9708"/>
                    <a:pt x="1135" y="8307"/>
                  </a:cubicBezTo>
                  <a:cubicBezTo>
                    <a:pt x="1702" y="6872"/>
                    <a:pt x="2102" y="7306"/>
                    <a:pt x="2236" y="5605"/>
                  </a:cubicBezTo>
                  <a:cubicBezTo>
                    <a:pt x="2403" y="3937"/>
                    <a:pt x="2403" y="3237"/>
                    <a:pt x="2669" y="2669"/>
                  </a:cubicBezTo>
                  <a:cubicBezTo>
                    <a:pt x="2903" y="2169"/>
                    <a:pt x="3070" y="1635"/>
                    <a:pt x="3236" y="1102"/>
                  </a:cubicBezTo>
                  <a:lnTo>
                    <a:pt x="3503" y="1"/>
                  </a:ln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42;p50">
              <a:extLst>
                <a:ext uri="{FF2B5EF4-FFF2-40B4-BE49-F238E27FC236}">
                  <a16:creationId xmlns:a16="http://schemas.microsoft.com/office/drawing/2014/main" id="{6026BE0E-668F-F409-4467-16AD9581A593}"/>
                </a:ext>
              </a:extLst>
            </p:cNvPr>
            <p:cNvSpPr/>
            <p:nvPr/>
          </p:nvSpPr>
          <p:spPr>
            <a:xfrm>
              <a:off x="2884725" y="3459575"/>
              <a:ext cx="865650" cy="676350"/>
            </a:xfrm>
            <a:custGeom>
              <a:avLst/>
              <a:gdLst/>
              <a:ahLst/>
              <a:cxnLst/>
              <a:rect l="l" t="t" r="r" b="b"/>
              <a:pathLst>
                <a:path w="34626" h="27054" extrusionOk="0">
                  <a:moveTo>
                    <a:pt x="15612" y="1"/>
                  </a:moveTo>
                  <a:lnTo>
                    <a:pt x="14478" y="15078"/>
                  </a:lnTo>
                  <a:lnTo>
                    <a:pt x="10108" y="1435"/>
                  </a:lnTo>
                  <a:lnTo>
                    <a:pt x="12643" y="16346"/>
                  </a:lnTo>
                  <a:lnTo>
                    <a:pt x="4904" y="5238"/>
                  </a:lnTo>
                  <a:lnTo>
                    <a:pt x="4904" y="5238"/>
                  </a:lnTo>
                  <a:lnTo>
                    <a:pt x="11542" y="18614"/>
                  </a:lnTo>
                  <a:lnTo>
                    <a:pt x="1368" y="11976"/>
                  </a:lnTo>
                  <a:lnTo>
                    <a:pt x="1368" y="11976"/>
                  </a:lnTo>
                  <a:lnTo>
                    <a:pt x="10842" y="20716"/>
                  </a:lnTo>
                  <a:lnTo>
                    <a:pt x="10842" y="20716"/>
                  </a:lnTo>
                  <a:lnTo>
                    <a:pt x="334" y="16413"/>
                  </a:lnTo>
                  <a:lnTo>
                    <a:pt x="9841" y="21550"/>
                  </a:lnTo>
                  <a:lnTo>
                    <a:pt x="1" y="20716"/>
                  </a:lnTo>
                  <a:lnTo>
                    <a:pt x="9574" y="22951"/>
                  </a:lnTo>
                  <a:lnTo>
                    <a:pt x="2903" y="24485"/>
                  </a:lnTo>
                  <a:lnTo>
                    <a:pt x="2903" y="24485"/>
                  </a:lnTo>
                  <a:lnTo>
                    <a:pt x="9841" y="23951"/>
                  </a:lnTo>
                  <a:lnTo>
                    <a:pt x="5204" y="27054"/>
                  </a:lnTo>
                  <a:lnTo>
                    <a:pt x="5204" y="27054"/>
                  </a:lnTo>
                  <a:lnTo>
                    <a:pt x="16179" y="24085"/>
                  </a:lnTo>
                  <a:lnTo>
                    <a:pt x="26453" y="26487"/>
                  </a:lnTo>
                  <a:lnTo>
                    <a:pt x="26453" y="26487"/>
                  </a:lnTo>
                  <a:lnTo>
                    <a:pt x="22083" y="22817"/>
                  </a:lnTo>
                  <a:lnTo>
                    <a:pt x="34325" y="24218"/>
                  </a:lnTo>
                  <a:lnTo>
                    <a:pt x="23484" y="20716"/>
                  </a:lnTo>
                  <a:lnTo>
                    <a:pt x="34625" y="18748"/>
                  </a:lnTo>
                  <a:lnTo>
                    <a:pt x="22083" y="18748"/>
                  </a:lnTo>
                  <a:lnTo>
                    <a:pt x="31823" y="11409"/>
                  </a:lnTo>
                  <a:lnTo>
                    <a:pt x="20816" y="16913"/>
                  </a:lnTo>
                  <a:lnTo>
                    <a:pt x="27153" y="6072"/>
                  </a:lnTo>
                  <a:lnTo>
                    <a:pt x="18714" y="15779"/>
                  </a:lnTo>
                  <a:lnTo>
                    <a:pt x="18714" y="15779"/>
                  </a:lnTo>
                  <a:lnTo>
                    <a:pt x="21683" y="1569"/>
                  </a:lnTo>
                  <a:lnTo>
                    <a:pt x="16179" y="14812"/>
                  </a:lnTo>
                  <a:lnTo>
                    <a:pt x="15612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43;p50">
              <a:extLst>
                <a:ext uri="{FF2B5EF4-FFF2-40B4-BE49-F238E27FC236}">
                  <a16:creationId xmlns:a16="http://schemas.microsoft.com/office/drawing/2014/main" id="{E36A9F6A-BD9E-FE5D-2B82-0BC3748A8D26}"/>
                </a:ext>
              </a:extLst>
            </p:cNvPr>
            <p:cNvSpPr/>
            <p:nvPr/>
          </p:nvSpPr>
          <p:spPr>
            <a:xfrm>
              <a:off x="3099050" y="4657100"/>
              <a:ext cx="502050" cy="359450"/>
            </a:xfrm>
            <a:custGeom>
              <a:avLst/>
              <a:gdLst/>
              <a:ahLst/>
              <a:cxnLst/>
              <a:rect l="l" t="t" r="r" b="b"/>
              <a:pathLst>
                <a:path w="20082" h="14378" extrusionOk="0">
                  <a:moveTo>
                    <a:pt x="4570" y="1"/>
                  </a:moveTo>
                  <a:cubicBezTo>
                    <a:pt x="4170" y="1"/>
                    <a:pt x="3803" y="234"/>
                    <a:pt x="3603" y="568"/>
                  </a:cubicBezTo>
                  <a:lnTo>
                    <a:pt x="601" y="5572"/>
                  </a:lnTo>
                  <a:cubicBezTo>
                    <a:pt x="134" y="6339"/>
                    <a:pt x="1" y="7273"/>
                    <a:pt x="234" y="8140"/>
                  </a:cubicBezTo>
                  <a:lnTo>
                    <a:pt x="1568" y="13144"/>
                  </a:lnTo>
                  <a:cubicBezTo>
                    <a:pt x="1768" y="13877"/>
                    <a:pt x="2436" y="14378"/>
                    <a:pt x="3169" y="14378"/>
                  </a:cubicBezTo>
                  <a:lnTo>
                    <a:pt x="16913" y="14378"/>
                  </a:lnTo>
                  <a:cubicBezTo>
                    <a:pt x="17646" y="14378"/>
                    <a:pt x="18314" y="13877"/>
                    <a:pt x="18514" y="13144"/>
                  </a:cubicBezTo>
                  <a:lnTo>
                    <a:pt x="19848" y="8140"/>
                  </a:lnTo>
                  <a:cubicBezTo>
                    <a:pt x="20082" y="7273"/>
                    <a:pt x="19948" y="6339"/>
                    <a:pt x="19481" y="5572"/>
                  </a:cubicBezTo>
                  <a:lnTo>
                    <a:pt x="16479" y="568"/>
                  </a:lnTo>
                  <a:cubicBezTo>
                    <a:pt x="16279" y="234"/>
                    <a:pt x="15912" y="1"/>
                    <a:pt x="15512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44;p50">
              <a:extLst>
                <a:ext uri="{FF2B5EF4-FFF2-40B4-BE49-F238E27FC236}">
                  <a16:creationId xmlns:a16="http://schemas.microsoft.com/office/drawing/2014/main" id="{72A87DE9-5904-C8F3-E677-9F8E51FA5EB6}"/>
                </a:ext>
              </a:extLst>
            </p:cNvPr>
            <p:cNvSpPr/>
            <p:nvPr/>
          </p:nvSpPr>
          <p:spPr>
            <a:xfrm>
              <a:off x="1496250" y="1597425"/>
              <a:ext cx="1406850" cy="3419125"/>
            </a:xfrm>
            <a:custGeom>
              <a:avLst/>
              <a:gdLst/>
              <a:ahLst/>
              <a:cxnLst/>
              <a:rect l="l" t="t" r="r" b="b"/>
              <a:pathLst>
                <a:path w="56274" h="136765" fill="none" extrusionOk="0">
                  <a:moveTo>
                    <a:pt x="434" y="0"/>
                  </a:moveTo>
                  <a:lnTo>
                    <a:pt x="55807" y="0"/>
                  </a:lnTo>
                  <a:cubicBezTo>
                    <a:pt x="56040" y="0"/>
                    <a:pt x="56274" y="200"/>
                    <a:pt x="56274" y="467"/>
                  </a:cubicBezTo>
                  <a:lnTo>
                    <a:pt x="56274" y="135998"/>
                  </a:lnTo>
                  <a:cubicBezTo>
                    <a:pt x="56274" y="136431"/>
                    <a:pt x="55907" y="136765"/>
                    <a:pt x="55506" y="136765"/>
                  </a:cubicBezTo>
                  <a:lnTo>
                    <a:pt x="767" y="136765"/>
                  </a:lnTo>
                  <a:cubicBezTo>
                    <a:pt x="334" y="136765"/>
                    <a:pt x="0" y="136431"/>
                    <a:pt x="0" y="135998"/>
                  </a:cubicBezTo>
                  <a:lnTo>
                    <a:pt x="0" y="467"/>
                  </a:lnTo>
                  <a:cubicBezTo>
                    <a:pt x="0" y="200"/>
                    <a:pt x="200" y="0"/>
                    <a:pt x="434" y="0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45;p50">
              <a:extLst>
                <a:ext uri="{FF2B5EF4-FFF2-40B4-BE49-F238E27FC236}">
                  <a16:creationId xmlns:a16="http://schemas.microsoft.com/office/drawing/2014/main" id="{49B4F02C-D15C-BBE2-3F02-00E05281730A}"/>
                </a:ext>
              </a:extLst>
            </p:cNvPr>
            <p:cNvSpPr/>
            <p:nvPr/>
          </p:nvSpPr>
          <p:spPr>
            <a:xfrm>
              <a:off x="2199250" y="3320325"/>
              <a:ext cx="25" cy="1692900"/>
            </a:xfrm>
            <a:custGeom>
              <a:avLst/>
              <a:gdLst/>
              <a:ahLst/>
              <a:cxnLst/>
              <a:rect l="l" t="t" r="r" b="b"/>
              <a:pathLst>
                <a:path w="1" h="67716" fill="none" extrusionOk="0">
                  <a:moveTo>
                    <a:pt x="0" y="0"/>
                  </a:moveTo>
                  <a:lnTo>
                    <a:pt x="0" y="67715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46;p50">
              <a:extLst>
                <a:ext uri="{FF2B5EF4-FFF2-40B4-BE49-F238E27FC236}">
                  <a16:creationId xmlns:a16="http://schemas.microsoft.com/office/drawing/2014/main" id="{904F5710-BAEB-4459-9182-5D239C53E577}"/>
                </a:ext>
              </a:extLst>
            </p:cNvPr>
            <p:cNvSpPr/>
            <p:nvPr/>
          </p:nvSpPr>
          <p:spPr>
            <a:xfrm>
              <a:off x="2199250" y="1594075"/>
              <a:ext cx="25" cy="1666225"/>
            </a:xfrm>
            <a:custGeom>
              <a:avLst/>
              <a:gdLst/>
              <a:ahLst/>
              <a:cxnLst/>
              <a:rect l="l" t="t" r="r" b="b"/>
              <a:pathLst>
                <a:path w="1" h="66649" fill="none" extrusionOk="0">
                  <a:moveTo>
                    <a:pt x="0" y="1"/>
                  </a:moveTo>
                  <a:lnTo>
                    <a:pt x="0" y="66649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47;p50">
              <a:extLst>
                <a:ext uri="{FF2B5EF4-FFF2-40B4-BE49-F238E27FC236}">
                  <a16:creationId xmlns:a16="http://schemas.microsoft.com/office/drawing/2014/main" id="{3B676256-08BD-BF09-06D8-362DD78DFD89}"/>
                </a:ext>
              </a:extLst>
            </p:cNvPr>
            <p:cNvSpPr/>
            <p:nvPr/>
          </p:nvSpPr>
          <p:spPr>
            <a:xfrm>
              <a:off x="1560450" y="3262775"/>
              <a:ext cx="1305125" cy="56725"/>
            </a:xfrm>
            <a:custGeom>
              <a:avLst/>
              <a:gdLst/>
              <a:ahLst/>
              <a:cxnLst/>
              <a:rect l="l" t="t" r="r" b="b"/>
              <a:pathLst>
                <a:path w="52205" h="2269" fill="none" extrusionOk="0">
                  <a:moveTo>
                    <a:pt x="1135" y="2269"/>
                  </a:moveTo>
                  <a:lnTo>
                    <a:pt x="51070" y="2269"/>
                  </a:lnTo>
                  <a:cubicBezTo>
                    <a:pt x="51704" y="2269"/>
                    <a:pt x="52205" y="1769"/>
                    <a:pt x="52205" y="1135"/>
                  </a:cubicBezTo>
                  <a:lnTo>
                    <a:pt x="52205" y="1135"/>
                  </a:lnTo>
                  <a:cubicBezTo>
                    <a:pt x="52205" y="501"/>
                    <a:pt x="51704" y="1"/>
                    <a:pt x="51070" y="1"/>
                  </a:cubicBezTo>
                  <a:lnTo>
                    <a:pt x="1135" y="1"/>
                  </a:lnTo>
                  <a:cubicBezTo>
                    <a:pt x="534" y="1"/>
                    <a:pt x="1" y="501"/>
                    <a:pt x="1" y="1135"/>
                  </a:cubicBezTo>
                  <a:lnTo>
                    <a:pt x="1" y="1135"/>
                  </a:lnTo>
                  <a:cubicBezTo>
                    <a:pt x="1" y="1769"/>
                    <a:pt x="534" y="2269"/>
                    <a:pt x="1135" y="2269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48;p50">
              <a:extLst>
                <a:ext uri="{FF2B5EF4-FFF2-40B4-BE49-F238E27FC236}">
                  <a16:creationId xmlns:a16="http://schemas.microsoft.com/office/drawing/2014/main" id="{B792782F-020D-EDCB-B3E8-EBEB7930C151}"/>
                </a:ext>
              </a:extLst>
            </p:cNvPr>
            <p:cNvSpPr/>
            <p:nvPr/>
          </p:nvSpPr>
          <p:spPr>
            <a:xfrm>
              <a:off x="2354350" y="1925975"/>
              <a:ext cx="401150" cy="778100"/>
            </a:xfrm>
            <a:custGeom>
              <a:avLst/>
              <a:gdLst/>
              <a:ahLst/>
              <a:cxnLst/>
              <a:rect l="l" t="t" r="r" b="b"/>
              <a:pathLst>
                <a:path w="16046" h="31124" fill="none" extrusionOk="0">
                  <a:moveTo>
                    <a:pt x="1" y="1"/>
                  </a:moveTo>
                  <a:lnTo>
                    <a:pt x="16045" y="1"/>
                  </a:lnTo>
                  <a:lnTo>
                    <a:pt x="16045" y="31123"/>
                  </a:lnTo>
                  <a:lnTo>
                    <a:pt x="1" y="31123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49;p50">
              <a:extLst>
                <a:ext uri="{FF2B5EF4-FFF2-40B4-BE49-F238E27FC236}">
                  <a16:creationId xmlns:a16="http://schemas.microsoft.com/office/drawing/2014/main" id="{00D106E0-0DA2-0A62-FCDA-F24C8BCCC306}"/>
                </a:ext>
              </a:extLst>
            </p:cNvPr>
            <p:cNvSpPr/>
            <p:nvPr/>
          </p:nvSpPr>
          <p:spPr>
            <a:xfrm>
              <a:off x="2386050" y="1986875"/>
              <a:ext cx="337750" cy="425325"/>
            </a:xfrm>
            <a:custGeom>
              <a:avLst/>
              <a:gdLst/>
              <a:ahLst/>
              <a:cxnLst/>
              <a:rect l="l" t="t" r="r" b="b"/>
              <a:pathLst>
                <a:path w="13510" h="17013" fill="none" extrusionOk="0">
                  <a:moveTo>
                    <a:pt x="0" y="0"/>
                  </a:moveTo>
                  <a:lnTo>
                    <a:pt x="13510" y="0"/>
                  </a:lnTo>
                  <a:lnTo>
                    <a:pt x="13510" y="17012"/>
                  </a:lnTo>
                  <a:lnTo>
                    <a:pt x="0" y="1701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50;p50">
              <a:extLst>
                <a:ext uri="{FF2B5EF4-FFF2-40B4-BE49-F238E27FC236}">
                  <a16:creationId xmlns:a16="http://schemas.microsoft.com/office/drawing/2014/main" id="{7919E2C1-ABA4-C63E-29D2-8B49391EA26E}"/>
                </a:ext>
              </a:extLst>
            </p:cNvPr>
            <p:cNvSpPr/>
            <p:nvPr/>
          </p:nvSpPr>
          <p:spPr>
            <a:xfrm>
              <a:off x="2388550" y="2458875"/>
              <a:ext cx="48375" cy="50050"/>
            </a:xfrm>
            <a:custGeom>
              <a:avLst/>
              <a:gdLst/>
              <a:ahLst/>
              <a:cxnLst/>
              <a:rect l="l" t="t" r="r" b="b"/>
              <a:pathLst>
                <a:path w="1935" h="2002" fill="none" extrusionOk="0">
                  <a:moveTo>
                    <a:pt x="0" y="0"/>
                  </a:moveTo>
                  <a:lnTo>
                    <a:pt x="1935" y="0"/>
                  </a:lnTo>
                  <a:lnTo>
                    <a:pt x="1935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51;p50">
              <a:extLst>
                <a:ext uri="{FF2B5EF4-FFF2-40B4-BE49-F238E27FC236}">
                  <a16:creationId xmlns:a16="http://schemas.microsoft.com/office/drawing/2014/main" id="{246BC147-03CB-5CB9-BD57-EF34D11C9834}"/>
                </a:ext>
              </a:extLst>
            </p:cNvPr>
            <p:cNvSpPr/>
            <p:nvPr/>
          </p:nvSpPr>
          <p:spPr>
            <a:xfrm>
              <a:off x="2461100" y="2458875"/>
              <a:ext cx="47550" cy="50050"/>
            </a:xfrm>
            <a:custGeom>
              <a:avLst/>
              <a:gdLst/>
              <a:ahLst/>
              <a:cxnLst/>
              <a:rect l="l" t="t" r="r" b="b"/>
              <a:pathLst>
                <a:path w="1902" h="2002" fill="none" extrusionOk="0">
                  <a:moveTo>
                    <a:pt x="0" y="0"/>
                  </a:moveTo>
                  <a:lnTo>
                    <a:pt x="1902" y="0"/>
                  </a:lnTo>
                  <a:lnTo>
                    <a:pt x="1902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52;p50">
              <a:extLst>
                <a:ext uri="{FF2B5EF4-FFF2-40B4-BE49-F238E27FC236}">
                  <a16:creationId xmlns:a16="http://schemas.microsoft.com/office/drawing/2014/main" id="{82566DB4-8763-3BFC-A785-3A4286C297FF}"/>
                </a:ext>
              </a:extLst>
            </p:cNvPr>
            <p:cNvSpPr/>
            <p:nvPr/>
          </p:nvSpPr>
          <p:spPr>
            <a:xfrm>
              <a:off x="2532825" y="2458875"/>
              <a:ext cx="48375" cy="50050"/>
            </a:xfrm>
            <a:custGeom>
              <a:avLst/>
              <a:gdLst/>
              <a:ahLst/>
              <a:cxnLst/>
              <a:rect l="l" t="t" r="r" b="b"/>
              <a:pathLst>
                <a:path w="1935" h="2002" fill="none" extrusionOk="0">
                  <a:moveTo>
                    <a:pt x="0" y="0"/>
                  </a:moveTo>
                  <a:lnTo>
                    <a:pt x="1935" y="0"/>
                  </a:lnTo>
                  <a:lnTo>
                    <a:pt x="1935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53;p50">
              <a:extLst>
                <a:ext uri="{FF2B5EF4-FFF2-40B4-BE49-F238E27FC236}">
                  <a16:creationId xmlns:a16="http://schemas.microsoft.com/office/drawing/2014/main" id="{1C702230-A0B0-B14C-01EC-824F784BB243}"/>
                </a:ext>
              </a:extLst>
            </p:cNvPr>
            <p:cNvSpPr/>
            <p:nvPr/>
          </p:nvSpPr>
          <p:spPr>
            <a:xfrm>
              <a:off x="2605375" y="2458875"/>
              <a:ext cx="47550" cy="50050"/>
            </a:xfrm>
            <a:custGeom>
              <a:avLst/>
              <a:gdLst/>
              <a:ahLst/>
              <a:cxnLst/>
              <a:rect l="l" t="t" r="r" b="b"/>
              <a:pathLst>
                <a:path w="1902" h="2002" fill="none" extrusionOk="0">
                  <a:moveTo>
                    <a:pt x="0" y="0"/>
                  </a:moveTo>
                  <a:lnTo>
                    <a:pt x="1901" y="0"/>
                  </a:lnTo>
                  <a:lnTo>
                    <a:pt x="1901" y="2002"/>
                  </a:lnTo>
                  <a:lnTo>
                    <a:pt x="0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54;p50">
              <a:extLst>
                <a:ext uri="{FF2B5EF4-FFF2-40B4-BE49-F238E27FC236}">
                  <a16:creationId xmlns:a16="http://schemas.microsoft.com/office/drawing/2014/main" id="{DED34D10-24AC-2DF3-EE00-724EABF1DC2F}"/>
                </a:ext>
              </a:extLst>
            </p:cNvPr>
            <p:cNvSpPr/>
            <p:nvPr/>
          </p:nvSpPr>
          <p:spPr>
            <a:xfrm>
              <a:off x="2677075" y="2458875"/>
              <a:ext cx="48400" cy="50050"/>
            </a:xfrm>
            <a:custGeom>
              <a:avLst/>
              <a:gdLst/>
              <a:ahLst/>
              <a:cxnLst/>
              <a:rect l="l" t="t" r="r" b="b"/>
              <a:pathLst>
                <a:path w="1936" h="2002" fill="none" extrusionOk="0">
                  <a:moveTo>
                    <a:pt x="1" y="0"/>
                  </a:moveTo>
                  <a:lnTo>
                    <a:pt x="1936" y="0"/>
                  </a:lnTo>
                  <a:lnTo>
                    <a:pt x="1936" y="2002"/>
                  </a:lnTo>
                  <a:lnTo>
                    <a:pt x="1" y="200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55;p50">
              <a:extLst>
                <a:ext uri="{FF2B5EF4-FFF2-40B4-BE49-F238E27FC236}">
                  <a16:creationId xmlns:a16="http://schemas.microsoft.com/office/drawing/2014/main" id="{05500598-C2DD-FEB4-C054-87A10C105974}"/>
                </a:ext>
              </a:extLst>
            </p:cNvPr>
            <p:cNvSpPr/>
            <p:nvPr/>
          </p:nvSpPr>
          <p:spPr>
            <a:xfrm>
              <a:off x="2388550" y="2538925"/>
              <a:ext cx="48375" cy="49225"/>
            </a:xfrm>
            <a:custGeom>
              <a:avLst/>
              <a:gdLst/>
              <a:ahLst/>
              <a:cxnLst/>
              <a:rect l="l" t="t" r="r" b="b"/>
              <a:pathLst>
                <a:path w="1935" h="1969" fill="none" extrusionOk="0">
                  <a:moveTo>
                    <a:pt x="0" y="1"/>
                  </a:moveTo>
                  <a:lnTo>
                    <a:pt x="1935" y="1"/>
                  </a:lnTo>
                  <a:lnTo>
                    <a:pt x="1935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56;p50">
              <a:extLst>
                <a:ext uri="{FF2B5EF4-FFF2-40B4-BE49-F238E27FC236}">
                  <a16:creationId xmlns:a16="http://schemas.microsoft.com/office/drawing/2014/main" id="{9374146F-4A1A-223B-39BD-BD9A3267908F}"/>
                </a:ext>
              </a:extLst>
            </p:cNvPr>
            <p:cNvSpPr/>
            <p:nvPr/>
          </p:nvSpPr>
          <p:spPr>
            <a:xfrm>
              <a:off x="2461100" y="2538925"/>
              <a:ext cx="47550" cy="49225"/>
            </a:xfrm>
            <a:custGeom>
              <a:avLst/>
              <a:gdLst/>
              <a:ahLst/>
              <a:cxnLst/>
              <a:rect l="l" t="t" r="r" b="b"/>
              <a:pathLst>
                <a:path w="1902" h="1969" fill="none" extrusionOk="0">
                  <a:moveTo>
                    <a:pt x="0" y="1"/>
                  </a:moveTo>
                  <a:lnTo>
                    <a:pt x="1902" y="1"/>
                  </a:lnTo>
                  <a:lnTo>
                    <a:pt x="1902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57;p50">
              <a:extLst>
                <a:ext uri="{FF2B5EF4-FFF2-40B4-BE49-F238E27FC236}">
                  <a16:creationId xmlns:a16="http://schemas.microsoft.com/office/drawing/2014/main" id="{7493621B-A246-A921-F3F3-F1B3E57A76E3}"/>
                </a:ext>
              </a:extLst>
            </p:cNvPr>
            <p:cNvSpPr/>
            <p:nvPr/>
          </p:nvSpPr>
          <p:spPr>
            <a:xfrm>
              <a:off x="2532825" y="2538925"/>
              <a:ext cx="48375" cy="49225"/>
            </a:xfrm>
            <a:custGeom>
              <a:avLst/>
              <a:gdLst/>
              <a:ahLst/>
              <a:cxnLst/>
              <a:rect l="l" t="t" r="r" b="b"/>
              <a:pathLst>
                <a:path w="1935" h="1969" fill="none" extrusionOk="0">
                  <a:moveTo>
                    <a:pt x="0" y="1"/>
                  </a:moveTo>
                  <a:lnTo>
                    <a:pt x="1935" y="1"/>
                  </a:lnTo>
                  <a:lnTo>
                    <a:pt x="1935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58;p50">
              <a:extLst>
                <a:ext uri="{FF2B5EF4-FFF2-40B4-BE49-F238E27FC236}">
                  <a16:creationId xmlns:a16="http://schemas.microsoft.com/office/drawing/2014/main" id="{A3A0761E-64CB-3C21-59D7-B19FDC1CB3AE}"/>
                </a:ext>
              </a:extLst>
            </p:cNvPr>
            <p:cNvSpPr/>
            <p:nvPr/>
          </p:nvSpPr>
          <p:spPr>
            <a:xfrm>
              <a:off x="2605375" y="2538925"/>
              <a:ext cx="47550" cy="49225"/>
            </a:xfrm>
            <a:custGeom>
              <a:avLst/>
              <a:gdLst/>
              <a:ahLst/>
              <a:cxnLst/>
              <a:rect l="l" t="t" r="r" b="b"/>
              <a:pathLst>
                <a:path w="1902" h="1969" fill="none" extrusionOk="0">
                  <a:moveTo>
                    <a:pt x="0" y="1"/>
                  </a:moveTo>
                  <a:lnTo>
                    <a:pt x="1901" y="1"/>
                  </a:lnTo>
                  <a:lnTo>
                    <a:pt x="1901" y="1969"/>
                  </a:lnTo>
                  <a:lnTo>
                    <a:pt x="0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59;p50">
              <a:extLst>
                <a:ext uri="{FF2B5EF4-FFF2-40B4-BE49-F238E27FC236}">
                  <a16:creationId xmlns:a16="http://schemas.microsoft.com/office/drawing/2014/main" id="{81E6FC09-ED72-79C7-5274-A354C8F27E1F}"/>
                </a:ext>
              </a:extLst>
            </p:cNvPr>
            <p:cNvSpPr/>
            <p:nvPr/>
          </p:nvSpPr>
          <p:spPr>
            <a:xfrm>
              <a:off x="2677075" y="2538925"/>
              <a:ext cx="48400" cy="49225"/>
            </a:xfrm>
            <a:custGeom>
              <a:avLst/>
              <a:gdLst/>
              <a:ahLst/>
              <a:cxnLst/>
              <a:rect l="l" t="t" r="r" b="b"/>
              <a:pathLst>
                <a:path w="1936" h="1969" fill="none" extrusionOk="0">
                  <a:moveTo>
                    <a:pt x="1" y="1"/>
                  </a:moveTo>
                  <a:lnTo>
                    <a:pt x="1936" y="1"/>
                  </a:lnTo>
                  <a:lnTo>
                    <a:pt x="1936" y="1969"/>
                  </a:lnTo>
                  <a:lnTo>
                    <a:pt x="1" y="1969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60;p50">
              <a:extLst>
                <a:ext uri="{FF2B5EF4-FFF2-40B4-BE49-F238E27FC236}">
                  <a16:creationId xmlns:a16="http://schemas.microsoft.com/office/drawing/2014/main" id="{8F617D70-5939-3ED3-4059-2A3BBEBBB0F7}"/>
                </a:ext>
              </a:extLst>
            </p:cNvPr>
            <p:cNvSpPr/>
            <p:nvPr/>
          </p:nvSpPr>
          <p:spPr>
            <a:xfrm>
              <a:off x="1648025" y="2510575"/>
              <a:ext cx="357775" cy="515400"/>
            </a:xfrm>
            <a:custGeom>
              <a:avLst/>
              <a:gdLst/>
              <a:ahLst/>
              <a:cxnLst/>
              <a:rect l="l" t="t" r="r" b="b"/>
              <a:pathLst>
                <a:path w="14311" h="20616" fill="none" extrusionOk="0">
                  <a:moveTo>
                    <a:pt x="0" y="0"/>
                  </a:moveTo>
                  <a:lnTo>
                    <a:pt x="14310" y="0"/>
                  </a:lnTo>
                  <a:lnTo>
                    <a:pt x="14310" y="20615"/>
                  </a:lnTo>
                  <a:lnTo>
                    <a:pt x="0" y="20615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61;p50">
              <a:extLst>
                <a:ext uri="{FF2B5EF4-FFF2-40B4-BE49-F238E27FC236}">
                  <a16:creationId xmlns:a16="http://schemas.microsoft.com/office/drawing/2014/main" id="{29E11D24-5E10-C9C5-81BB-E8249A41074D}"/>
                </a:ext>
              </a:extLst>
            </p:cNvPr>
            <p:cNvSpPr/>
            <p:nvPr/>
          </p:nvSpPr>
          <p:spPr>
            <a:xfrm>
              <a:off x="1713050" y="2510575"/>
              <a:ext cx="227700" cy="515400"/>
            </a:xfrm>
            <a:custGeom>
              <a:avLst/>
              <a:gdLst/>
              <a:ahLst/>
              <a:cxnLst/>
              <a:rect l="l" t="t" r="r" b="b"/>
              <a:pathLst>
                <a:path w="9108" h="20616" fill="none" extrusionOk="0">
                  <a:moveTo>
                    <a:pt x="1" y="0"/>
                  </a:moveTo>
                  <a:lnTo>
                    <a:pt x="9107" y="0"/>
                  </a:lnTo>
                  <a:lnTo>
                    <a:pt x="9107" y="20615"/>
                  </a:lnTo>
                  <a:lnTo>
                    <a:pt x="1" y="20615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62;p50">
              <a:extLst>
                <a:ext uri="{FF2B5EF4-FFF2-40B4-BE49-F238E27FC236}">
                  <a16:creationId xmlns:a16="http://schemas.microsoft.com/office/drawing/2014/main" id="{0EEDE93C-689F-A0B8-D069-085DFCA38DC0}"/>
                </a:ext>
              </a:extLst>
            </p:cNvPr>
            <p:cNvSpPr/>
            <p:nvPr/>
          </p:nvSpPr>
          <p:spPr>
            <a:xfrm>
              <a:off x="1713050" y="2510575"/>
              <a:ext cx="227700" cy="159300"/>
            </a:xfrm>
            <a:custGeom>
              <a:avLst/>
              <a:gdLst/>
              <a:ahLst/>
              <a:cxnLst/>
              <a:rect l="l" t="t" r="r" b="b"/>
              <a:pathLst>
                <a:path w="9108" h="6372" fill="none" extrusionOk="0">
                  <a:moveTo>
                    <a:pt x="1" y="0"/>
                  </a:moveTo>
                  <a:lnTo>
                    <a:pt x="9107" y="0"/>
                  </a:lnTo>
                  <a:lnTo>
                    <a:pt x="9107" y="6372"/>
                  </a:lnTo>
                  <a:lnTo>
                    <a:pt x="1" y="637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63;p50">
              <a:extLst>
                <a:ext uri="{FF2B5EF4-FFF2-40B4-BE49-F238E27FC236}">
                  <a16:creationId xmlns:a16="http://schemas.microsoft.com/office/drawing/2014/main" id="{073709D6-9299-9217-EBC7-EC90113D2FA0}"/>
                </a:ext>
              </a:extLst>
            </p:cNvPr>
            <p:cNvSpPr/>
            <p:nvPr/>
          </p:nvSpPr>
          <p:spPr>
            <a:xfrm>
              <a:off x="3143250" y="759325"/>
              <a:ext cx="2053150" cy="521225"/>
            </a:xfrm>
            <a:custGeom>
              <a:avLst/>
              <a:gdLst/>
              <a:ahLst/>
              <a:cxnLst/>
              <a:rect l="l" t="t" r="r" b="b"/>
              <a:pathLst>
                <a:path w="82126" h="20849" fill="none" extrusionOk="0">
                  <a:moveTo>
                    <a:pt x="80091" y="20849"/>
                  </a:moveTo>
                  <a:lnTo>
                    <a:pt x="2035" y="20849"/>
                  </a:lnTo>
                  <a:cubicBezTo>
                    <a:pt x="734" y="16979"/>
                    <a:pt x="67" y="12909"/>
                    <a:pt x="34" y="8807"/>
                  </a:cubicBezTo>
                  <a:lnTo>
                    <a:pt x="0" y="1935"/>
                  </a:lnTo>
                  <a:cubicBezTo>
                    <a:pt x="0" y="868"/>
                    <a:pt x="868" y="0"/>
                    <a:pt x="1935" y="0"/>
                  </a:cubicBezTo>
                  <a:lnTo>
                    <a:pt x="80191" y="0"/>
                  </a:lnTo>
                  <a:cubicBezTo>
                    <a:pt x="81258" y="0"/>
                    <a:pt x="82126" y="868"/>
                    <a:pt x="82126" y="1968"/>
                  </a:cubicBezTo>
                  <a:lnTo>
                    <a:pt x="82059" y="8907"/>
                  </a:lnTo>
                  <a:cubicBezTo>
                    <a:pt x="82026" y="12843"/>
                    <a:pt x="81425" y="16712"/>
                    <a:pt x="80224" y="20448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64;p50">
              <a:extLst>
                <a:ext uri="{FF2B5EF4-FFF2-40B4-BE49-F238E27FC236}">
                  <a16:creationId xmlns:a16="http://schemas.microsoft.com/office/drawing/2014/main" id="{8CFD7669-A20D-42B1-836C-12784F365764}"/>
                </a:ext>
              </a:extLst>
            </p:cNvPr>
            <p:cNvSpPr/>
            <p:nvPr/>
          </p:nvSpPr>
          <p:spPr>
            <a:xfrm>
              <a:off x="3320050" y="1201300"/>
              <a:ext cx="1698725" cy="80075"/>
            </a:xfrm>
            <a:custGeom>
              <a:avLst/>
              <a:gdLst/>
              <a:ahLst/>
              <a:cxnLst/>
              <a:rect l="l" t="t" r="r" b="b"/>
              <a:pathLst>
                <a:path w="67949" h="3203" fill="none" extrusionOk="0">
                  <a:moveTo>
                    <a:pt x="0" y="1"/>
                  </a:moveTo>
                  <a:lnTo>
                    <a:pt x="67949" y="1"/>
                  </a:lnTo>
                  <a:lnTo>
                    <a:pt x="67949" y="3203"/>
                  </a:lnTo>
                  <a:lnTo>
                    <a:pt x="0" y="3203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65;p50">
              <a:extLst>
                <a:ext uri="{FF2B5EF4-FFF2-40B4-BE49-F238E27FC236}">
                  <a16:creationId xmlns:a16="http://schemas.microsoft.com/office/drawing/2014/main" id="{1E4775FE-FBB3-D7E7-704E-7C8999E59C30}"/>
                </a:ext>
              </a:extLst>
            </p:cNvPr>
            <p:cNvSpPr/>
            <p:nvPr/>
          </p:nvSpPr>
          <p:spPr>
            <a:xfrm>
              <a:off x="4569275" y="1369750"/>
              <a:ext cx="192650" cy="78425"/>
            </a:xfrm>
            <a:custGeom>
              <a:avLst/>
              <a:gdLst/>
              <a:ahLst/>
              <a:cxnLst/>
              <a:rect l="l" t="t" r="r" b="b"/>
              <a:pathLst>
                <a:path w="7706" h="3137" extrusionOk="0">
                  <a:moveTo>
                    <a:pt x="1168" y="1"/>
                  </a:moveTo>
                  <a:lnTo>
                    <a:pt x="0" y="1202"/>
                  </a:lnTo>
                  <a:cubicBezTo>
                    <a:pt x="934" y="2402"/>
                    <a:pt x="2402" y="3136"/>
                    <a:pt x="3970" y="3136"/>
                  </a:cubicBezTo>
                  <a:cubicBezTo>
                    <a:pt x="5404" y="3136"/>
                    <a:pt x="6772" y="2536"/>
                    <a:pt x="7706" y="1468"/>
                  </a:cubicBezTo>
                  <a:lnTo>
                    <a:pt x="6605" y="234"/>
                  </a:lnTo>
                  <a:cubicBezTo>
                    <a:pt x="5925" y="1057"/>
                    <a:pt x="4959" y="1459"/>
                    <a:pt x="3993" y="1459"/>
                  </a:cubicBezTo>
                  <a:cubicBezTo>
                    <a:pt x="2923" y="1459"/>
                    <a:pt x="1852" y="965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66;p50">
              <a:extLst>
                <a:ext uri="{FF2B5EF4-FFF2-40B4-BE49-F238E27FC236}">
                  <a16:creationId xmlns:a16="http://schemas.microsoft.com/office/drawing/2014/main" id="{15B274D1-9017-2275-A2FE-685F7195C350}"/>
                </a:ext>
              </a:extLst>
            </p:cNvPr>
            <p:cNvSpPr/>
            <p:nvPr/>
          </p:nvSpPr>
          <p:spPr>
            <a:xfrm>
              <a:off x="4615125" y="1317225"/>
              <a:ext cx="102600" cy="65075"/>
            </a:xfrm>
            <a:custGeom>
              <a:avLst/>
              <a:gdLst/>
              <a:ahLst/>
              <a:cxnLst/>
              <a:rect l="l" t="t" r="r" b="b"/>
              <a:pathLst>
                <a:path w="4104" h="2603" extrusionOk="0">
                  <a:moveTo>
                    <a:pt x="1368" y="0"/>
                  </a:moveTo>
                  <a:lnTo>
                    <a:pt x="1" y="1401"/>
                  </a:lnTo>
                  <a:cubicBezTo>
                    <a:pt x="434" y="2135"/>
                    <a:pt x="1268" y="2602"/>
                    <a:pt x="2136" y="2602"/>
                  </a:cubicBezTo>
                  <a:cubicBezTo>
                    <a:pt x="2903" y="2602"/>
                    <a:pt x="3637" y="2235"/>
                    <a:pt x="4104" y="1601"/>
                  </a:cubicBezTo>
                  <a:lnTo>
                    <a:pt x="2903" y="300"/>
                  </a:lnTo>
                  <a:cubicBezTo>
                    <a:pt x="2825" y="739"/>
                    <a:pt x="2474" y="949"/>
                    <a:pt x="2128" y="949"/>
                  </a:cubicBezTo>
                  <a:cubicBezTo>
                    <a:pt x="1737" y="949"/>
                    <a:pt x="1351" y="680"/>
                    <a:pt x="1368" y="167"/>
                  </a:cubicBezTo>
                  <a:cubicBezTo>
                    <a:pt x="1368" y="100"/>
                    <a:pt x="1368" y="67"/>
                    <a:pt x="1368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67;p50">
              <a:extLst>
                <a:ext uri="{FF2B5EF4-FFF2-40B4-BE49-F238E27FC236}">
                  <a16:creationId xmlns:a16="http://schemas.microsoft.com/office/drawing/2014/main" id="{265B24C1-BDC7-D697-8EED-23FE6E5A147B}"/>
                </a:ext>
              </a:extLst>
            </p:cNvPr>
            <p:cNvSpPr/>
            <p:nvPr/>
          </p:nvSpPr>
          <p:spPr>
            <a:xfrm>
              <a:off x="4664325" y="130055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68" y="0"/>
                  </a:moveTo>
                  <a:lnTo>
                    <a:pt x="1" y="100"/>
                  </a:lnTo>
                  <a:cubicBezTo>
                    <a:pt x="34" y="67"/>
                    <a:pt x="68" y="67"/>
                    <a:pt x="134" y="67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68;p50">
              <a:extLst>
                <a:ext uri="{FF2B5EF4-FFF2-40B4-BE49-F238E27FC236}">
                  <a16:creationId xmlns:a16="http://schemas.microsoft.com/office/drawing/2014/main" id="{537EEAFF-76FC-2413-43F1-A79501031350}"/>
                </a:ext>
              </a:extLst>
            </p:cNvPr>
            <p:cNvSpPr/>
            <p:nvPr/>
          </p:nvSpPr>
          <p:spPr>
            <a:xfrm>
              <a:off x="4474200" y="1466500"/>
              <a:ext cx="378625" cy="116575"/>
            </a:xfrm>
            <a:custGeom>
              <a:avLst/>
              <a:gdLst/>
              <a:ahLst/>
              <a:cxnLst/>
              <a:rect l="l" t="t" r="r" b="b"/>
              <a:pathLst>
                <a:path w="15145" h="4663" extrusionOk="0">
                  <a:moveTo>
                    <a:pt x="1201" y="0"/>
                  </a:moveTo>
                  <a:lnTo>
                    <a:pt x="0" y="1201"/>
                  </a:lnTo>
                  <a:cubicBezTo>
                    <a:pt x="2075" y="3501"/>
                    <a:pt x="4930" y="4662"/>
                    <a:pt x="7788" y="4662"/>
                  </a:cubicBezTo>
                  <a:cubicBezTo>
                    <a:pt x="10444" y="4662"/>
                    <a:pt x="13104" y="3659"/>
                    <a:pt x="15145" y="1635"/>
                  </a:cubicBezTo>
                  <a:lnTo>
                    <a:pt x="14010" y="367"/>
                  </a:lnTo>
                  <a:cubicBezTo>
                    <a:pt x="12290" y="2120"/>
                    <a:pt x="10026" y="2989"/>
                    <a:pt x="7769" y="2989"/>
                  </a:cubicBezTo>
                  <a:cubicBezTo>
                    <a:pt x="5345" y="2989"/>
                    <a:pt x="2929" y="1987"/>
                    <a:pt x="1201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69;p50">
              <a:extLst>
                <a:ext uri="{FF2B5EF4-FFF2-40B4-BE49-F238E27FC236}">
                  <a16:creationId xmlns:a16="http://schemas.microsoft.com/office/drawing/2014/main" id="{5DB1E347-ABD1-1635-D450-BF5958EF5632}"/>
                </a:ext>
              </a:extLst>
            </p:cNvPr>
            <p:cNvSpPr/>
            <p:nvPr/>
          </p:nvSpPr>
          <p:spPr>
            <a:xfrm>
              <a:off x="4519225" y="1420625"/>
              <a:ext cx="290250" cy="98425"/>
            </a:xfrm>
            <a:custGeom>
              <a:avLst/>
              <a:gdLst/>
              <a:ahLst/>
              <a:cxnLst/>
              <a:rect l="l" t="t" r="r" b="b"/>
              <a:pathLst>
                <a:path w="11610" h="3937" extrusionOk="0">
                  <a:moveTo>
                    <a:pt x="1168" y="1"/>
                  </a:moveTo>
                  <a:lnTo>
                    <a:pt x="1" y="1201"/>
                  </a:lnTo>
                  <a:cubicBezTo>
                    <a:pt x="1502" y="2936"/>
                    <a:pt x="3670" y="3937"/>
                    <a:pt x="5972" y="3937"/>
                  </a:cubicBezTo>
                  <a:cubicBezTo>
                    <a:pt x="8107" y="3937"/>
                    <a:pt x="10141" y="3069"/>
                    <a:pt x="11609" y="1568"/>
                  </a:cubicBezTo>
                  <a:lnTo>
                    <a:pt x="10508" y="301"/>
                  </a:lnTo>
                  <a:cubicBezTo>
                    <a:pt x="9273" y="1616"/>
                    <a:pt x="7622" y="2268"/>
                    <a:pt x="5973" y="2268"/>
                  </a:cubicBezTo>
                  <a:cubicBezTo>
                    <a:pt x="4193" y="2268"/>
                    <a:pt x="2415" y="1507"/>
                    <a:pt x="11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70;p50">
              <a:extLst>
                <a:ext uri="{FF2B5EF4-FFF2-40B4-BE49-F238E27FC236}">
                  <a16:creationId xmlns:a16="http://schemas.microsoft.com/office/drawing/2014/main" id="{8DB9F754-6188-1EAC-2954-7E4801954A6D}"/>
                </a:ext>
              </a:extLst>
            </p:cNvPr>
            <p:cNvSpPr/>
            <p:nvPr/>
          </p:nvSpPr>
          <p:spPr>
            <a:xfrm>
              <a:off x="4711875" y="4294350"/>
              <a:ext cx="1045775" cy="130125"/>
            </a:xfrm>
            <a:custGeom>
              <a:avLst/>
              <a:gdLst/>
              <a:ahLst/>
              <a:cxnLst/>
              <a:rect l="l" t="t" r="r" b="b"/>
              <a:pathLst>
                <a:path w="41831" h="5205" fill="none" extrusionOk="0">
                  <a:moveTo>
                    <a:pt x="0" y="0"/>
                  </a:moveTo>
                  <a:lnTo>
                    <a:pt x="41830" y="0"/>
                  </a:lnTo>
                  <a:lnTo>
                    <a:pt x="41830" y="5204"/>
                  </a:lnTo>
                  <a:lnTo>
                    <a:pt x="0" y="5204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71;p50">
              <a:extLst>
                <a:ext uri="{FF2B5EF4-FFF2-40B4-BE49-F238E27FC236}">
                  <a16:creationId xmlns:a16="http://schemas.microsoft.com/office/drawing/2014/main" id="{2E301975-3995-7493-E0C2-3227BD3F5FC7}"/>
                </a:ext>
              </a:extLst>
            </p:cNvPr>
            <p:cNvSpPr/>
            <p:nvPr/>
          </p:nvSpPr>
          <p:spPr>
            <a:xfrm>
              <a:off x="4256550" y="4424450"/>
              <a:ext cx="1956425" cy="592100"/>
            </a:xfrm>
            <a:custGeom>
              <a:avLst/>
              <a:gdLst/>
              <a:ahLst/>
              <a:cxnLst/>
              <a:rect l="l" t="t" r="r" b="b"/>
              <a:pathLst>
                <a:path w="78257" h="23684" fill="none" extrusionOk="0">
                  <a:moveTo>
                    <a:pt x="0" y="0"/>
                  </a:moveTo>
                  <a:lnTo>
                    <a:pt x="78256" y="0"/>
                  </a:lnTo>
                  <a:lnTo>
                    <a:pt x="78256" y="23684"/>
                  </a:lnTo>
                  <a:lnTo>
                    <a:pt x="0" y="23684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72;p50">
              <a:extLst>
                <a:ext uri="{FF2B5EF4-FFF2-40B4-BE49-F238E27FC236}">
                  <a16:creationId xmlns:a16="http://schemas.microsoft.com/office/drawing/2014/main" id="{849BB3A8-274E-421B-7173-BA2F4B1AE746}"/>
                </a:ext>
              </a:extLst>
            </p:cNvPr>
            <p:cNvSpPr/>
            <p:nvPr/>
          </p:nvSpPr>
          <p:spPr>
            <a:xfrm>
              <a:off x="4308250" y="4461975"/>
              <a:ext cx="1853000" cy="517050"/>
            </a:xfrm>
            <a:custGeom>
              <a:avLst/>
              <a:gdLst/>
              <a:ahLst/>
              <a:cxnLst/>
              <a:rect l="l" t="t" r="r" b="b"/>
              <a:pathLst>
                <a:path w="74120" h="20682" fill="none" extrusionOk="0">
                  <a:moveTo>
                    <a:pt x="0" y="0"/>
                  </a:moveTo>
                  <a:lnTo>
                    <a:pt x="74120" y="0"/>
                  </a:lnTo>
                  <a:lnTo>
                    <a:pt x="74120" y="20682"/>
                  </a:lnTo>
                  <a:lnTo>
                    <a:pt x="0" y="20682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73;p50">
              <a:extLst>
                <a:ext uri="{FF2B5EF4-FFF2-40B4-BE49-F238E27FC236}">
                  <a16:creationId xmlns:a16="http://schemas.microsoft.com/office/drawing/2014/main" id="{D989C8A6-F93F-690D-C330-806F13B0E808}"/>
                </a:ext>
              </a:extLst>
            </p:cNvPr>
            <p:cNvSpPr/>
            <p:nvPr/>
          </p:nvSpPr>
          <p:spPr>
            <a:xfrm>
              <a:off x="4927025" y="4459475"/>
              <a:ext cx="25" cy="518725"/>
            </a:xfrm>
            <a:custGeom>
              <a:avLst/>
              <a:gdLst/>
              <a:ahLst/>
              <a:cxnLst/>
              <a:rect l="l" t="t" r="r" b="b"/>
              <a:pathLst>
                <a:path w="1" h="20749" fill="none" extrusionOk="0">
                  <a:moveTo>
                    <a:pt x="0" y="0"/>
                  </a:moveTo>
                  <a:lnTo>
                    <a:pt x="0" y="20748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74;p50">
              <a:extLst>
                <a:ext uri="{FF2B5EF4-FFF2-40B4-BE49-F238E27FC236}">
                  <a16:creationId xmlns:a16="http://schemas.microsoft.com/office/drawing/2014/main" id="{78005753-EA69-5ECC-02D0-F1C178C4A540}"/>
                </a:ext>
              </a:extLst>
            </p:cNvPr>
            <p:cNvSpPr/>
            <p:nvPr/>
          </p:nvSpPr>
          <p:spPr>
            <a:xfrm>
              <a:off x="5534125" y="4459475"/>
              <a:ext cx="25" cy="518725"/>
            </a:xfrm>
            <a:custGeom>
              <a:avLst/>
              <a:gdLst/>
              <a:ahLst/>
              <a:cxnLst/>
              <a:rect l="l" t="t" r="r" b="b"/>
              <a:pathLst>
                <a:path w="1" h="20749" fill="none" extrusionOk="0">
                  <a:moveTo>
                    <a:pt x="0" y="0"/>
                  </a:moveTo>
                  <a:lnTo>
                    <a:pt x="0" y="20748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75;p50">
              <a:extLst>
                <a:ext uri="{FF2B5EF4-FFF2-40B4-BE49-F238E27FC236}">
                  <a16:creationId xmlns:a16="http://schemas.microsoft.com/office/drawing/2014/main" id="{B94DBB2C-A0E6-03DF-F007-351CE4E71D5A}"/>
                </a:ext>
              </a:extLst>
            </p:cNvPr>
            <p:cNvSpPr/>
            <p:nvPr/>
          </p:nvSpPr>
          <p:spPr>
            <a:xfrm>
              <a:off x="4396650" y="4054175"/>
              <a:ext cx="264375" cy="370300"/>
            </a:xfrm>
            <a:custGeom>
              <a:avLst/>
              <a:gdLst/>
              <a:ahLst/>
              <a:cxnLst/>
              <a:rect l="l" t="t" r="r" b="b"/>
              <a:pathLst>
                <a:path w="10575" h="14812" fill="none" extrusionOk="0">
                  <a:moveTo>
                    <a:pt x="0" y="1"/>
                  </a:moveTo>
                  <a:lnTo>
                    <a:pt x="10574" y="1"/>
                  </a:lnTo>
                  <a:lnTo>
                    <a:pt x="10574" y="14811"/>
                  </a:lnTo>
                  <a:lnTo>
                    <a:pt x="0" y="14811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76;p50">
              <a:extLst>
                <a:ext uri="{FF2B5EF4-FFF2-40B4-BE49-F238E27FC236}">
                  <a16:creationId xmlns:a16="http://schemas.microsoft.com/office/drawing/2014/main" id="{A35E597A-6A5D-DF1F-31F3-34F7FA30428B}"/>
                </a:ext>
              </a:extLst>
            </p:cNvPr>
            <p:cNvSpPr/>
            <p:nvPr/>
          </p:nvSpPr>
          <p:spPr>
            <a:xfrm>
              <a:off x="5803475" y="4054175"/>
              <a:ext cx="264375" cy="370300"/>
            </a:xfrm>
            <a:custGeom>
              <a:avLst/>
              <a:gdLst/>
              <a:ahLst/>
              <a:cxnLst/>
              <a:rect l="l" t="t" r="r" b="b"/>
              <a:pathLst>
                <a:path w="10575" h="14812" fill="none" extrusionOk="0">
                  <a:moveTo>
                    <a:pt x="1" y="1"/>
                  </a:moveTo>
                  <a:lnTo>
                    <a:pt x="10575" y="1"/>
                  </a:lnTo>
                  <a:lnTo>
                    <a:pt x="10575" y="14811"/>
                  </a:lnTo>
                  <a:lnTo>
                    <a:pt x="1" y="14811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77;p50">
              <a:extLst>
                <a:ext uri="{FF2B5EF4-FFF2-40B4-BE49-F238E27FC236}">
                  <a16:creationId xmlns:a16="http://schemas.microsoft.com/office/drawing/2014/main" id="{8A7DD11D-5ABD-9B2F-BAAF-9EE4A00845AE}"/>
                </a:ext>
              </a:extLst>
            </p:cNvPr>
            <p:cNvSpPr/>
            <p:nvPr/>
          </p:nvSpPr>
          <p:spPr>
            <a:xfrm>
              <a:off x="5160525" y="4127575"/>
              <a:ext cx="193500" cy="79225"/>
            </a:xfrm>
            <a:custGeom>
              <a:avLst/>
              <a:gdLst/>
              <a:ahLst/>
              <a:cxnLst/>
              <a:rect l="l" t="t" r="r" b="b"/>
              <a:pathLst>
                <a:path w="7740" h="3169" extrusionOk="0">
                  <a:moveTo>
                    <a:pt x="3770" y="0"/>
                  </a:moveTo>
                  <a:cubicBezTo>
                    <a:pt x="2335" y="0"/>
                    <a:pt x="968" y="634"/>
                    <a:pt x="0" y="1668"/>
                  </a:cubicBezTo>
                  <a:lnTo>
                    <a:pt x="1135" y="2935"/>
                  </a:lnTo>
                  <a:cubicBezTo>
                    <a:pt x="1819" y="2108"/>
                    <a:pt x="2791" y="1698"/>
                    <a:pt x="3758" y="1698"/>
                  </a:cubicBezTo>
                  <a:cubicBezTo>
                    <a:pt x="4820" y="1698"/>
                    <a:pt x="5875" y="2192"/>
                    <a:pt x="6538" y="3169"/>
                  </a:cubicBezTo>
                  <a:lnTo>
                    <a:pt x="7739" y="1968"/>
                  </a:lnTo>
                  <a:cubicBezTo>
                    <a:pt x="6772" y="734"/>
                    <a:pt x="5304" y="33"/>
                    <a:pt x="3770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78;p50">
              <a:extLst>
                <a:ext uri="{FF2B5EF4-FFF2-40B4-BE49-F238E27FC236}">
                  <a16:creationId xmlns:a16="http://schemas.microsoft.com/office/drawing/2014/main" id="{3B1FBF1E-A8EA-C47A-0554-75AC348C050D}"/>
                </a:ext>
              </a:extLst>
            </p:cNvPr>
            <p:cNvSpPr/>
            <p:nvPr/>
          </p:nvSpPr>
          <p:spPr>
            <a:xfrm>
              <a:off x="5205550" y="4194225"/>
              <a:ext cx="101775" cy="64300"/>
            </a:xfrm>
            <a:custGeom>
              <a:avLst/>
              <a:gdLst/>
              <a:ahLst/>
              <a:cxnLst/>
              <a:rect l="l" t="t" r="r" b="b"/>
              <a:pathLst>
                <a:path w="4071" h="2572" extrusionOk="0">
                  <a:moveTo>
                    <a:pt x="2056" y="1"/>
                  </a:moveTo>
                  <a:cubicBezTo>
                    <a:pt x="2027" y="1"/>
                    <a:pt x="1998" y="1"/>
                    <a:pt x="1969" y="3"/>
                  </a:cubicBezTo>
                  <a:cubicBezTo>
                    <a:pt x="1202" y="3"/>
                    <a:pt x="468" y="370"/>
                    <a:pt x="1" y="970"/>
                  </a:cubicBezTo>
                  <a:lnTo>
                    <a:pt x="1202" y="2304"/>
                  </a:lnTo>
                  <a:cubicBezTo>
                    <a:pt x="1264" y="1866"/>
                    <a:pt x="1606" y="1655"/>
                    <a:pt x="1951" y="1655"/>
                  </a:cubicBezTo>
                  <a:cubicBezTo>
                    <a:pt x="2342" y="1655"/>
                    <a:pt x="2736" y="1924"/>
                    <a:pt x="2736" y="2438"/>
                  </a:cubicBezTo>
                  <a:cubicBezTo>
                    <a:pt x="2736" y="2471"/>
                    <a:pt x="2736" y="2538"/>
                    <a:pt x="2736" y="2571"/>
                  </a:cubicBezTo>
                  <a:lnTo>
                    <a:pt x="4070" y="1203"/>
                  </a:lnTo>
                  <a:cubicBezTo>
                    <a:pt x="3651" y="462"/>
                    <a:pt x="2889" y="1"/>
                    <a:pt x="20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79;p50">
              <a:extLst>
                <a:ext uri="{FF2B5EF4-FFF2-40B4-BE49-F238E27FC236}">
                  <a16:creationId xmlns:a16="http://schemas.microsoft.com/office/drawing/2014/main" id="{B11E0CFA-2D6A-64AB-D8B6-9F241E906BEF}"/>
                </a:ext>
              </a:extLst>
            </p:cNvPr>
            <p:cNvSpPr/>
            <p:nvPr/>
          </p:nvSpPr>
          <p:spPr>
            <a:xfrm>
              <a:off x="5255600" y="4273500"/>
              <a:ext cx="3350" cy="1700"/>
            </a:xfrm>
            <a:custGeom>
              <a:avLst/>
              <a:gdLst/>
              <a:ahLst/>
              <a:cxnLst/>
              <a:rect l="l" t="t" r="r" b="b"/>
              <a:pathLst>
                <a:path w="134" h="68" extrusionOk="0">
                  <a:moveTo>
                    <a:pt x="0" y="1"/>
                  </a:moveTo>
                  <a:lnTo>
                    <a:pt x="67" y="67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80;p50">
              <a:extLst>
                <a:ext uri="{FF2B5EF4-FFF2-40B4-BE49-F238E27FC236}">
                  <a16:creationId xmlns:a16="http://schemas.microsoft.com/office/drawing/2014/main" id="{660FBE84-47D1-D985-1F50-187045FF53B8}"/>
                </a:ext>
              </a:extLst>
            </p:cNvPr>
            <p:cNvSpPr/>
            <p:nvPr/>
          </p:nvSpPr>
          <p:spPr>
            <a:xfrm>
              <a:off x="5070450" y="3993400"/>
              <a:ext cx="377800" cy="115850"/>
            </a:xfrm>
            <a:custGeom>
              <a:avLst/>
              <a:gdLst/>
              <a:ahLst/>
              <a:cxnLst/>
              <a:rect l="l" t="t" r="r" b="b"/>
              <a:pathLst>
                <a:path w="15112" h="4634" extrusionOk="0">
                  <a:moveTo>
                    <a:pt x="7356" y="1"/>
                  </a:moveTo>
                  <a:cubicBezTo>
                    <a:pt x="4703" y="1"/>
                    <a:pt x="2045" y="1004"/>
                    <a:pt x="1" y="3032"/>
                  </a:cubicBezTo>
                  <a:lnTo>
                    <a:pt x="1135" y="4266"/>
                  </a:lnTo>
                  <a:cubicBezTo>
                    <a:pt x="2855" y="2530"/>
                    <a:pt x="5110" y="1669"/>
                    <a:pt x="7362" y="1669"/>
                  </a:cubicBezTo>
                  <a:cubicBezTo>
                    <a:pt x="9782" y="1669"/>
                    <a:pt x="12199" y="2663"/>
                    <a:pt x="13944" y="4633"/>
                  </a:cubicBezTo>
                  <a:lnTo>
                    <a:pt x="15112" y="3432"/>
                  </a:lnTo>
                  <a:cubicBezTo>
                    <a:pt x="13040" y="1154"/>
                    <a:pt x="10201" y="1"/>
                    <a:pt x="73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81;p50">
              <a:extLst>
                <a:ext uri="{FF2B5EF4-FFF2-40B4-BE49-F238E27FC236}">
                  <a16:creationId xmlns:a16="http://schemas.microsoft.com/office/drawing/2014/main" id="{8DA7FD33-4C94-EA79-2A73-5D4AA677EFF5}"/>
                </a:ext>
              </a:extLst>
            </p:cNvPr>
            <p:cNvSpPr/>
            <p:nvPr/>
          </p:nvSpPr>
          <p:spPr>
            <a:xfrm>
              <a:off x="5113000" y="4057525"/>
              <a:ext cx="291050" cy="98425"/>
            </a:xfrm>
            <a:custGeom>
              <a:avLst/>
              <a:gdLst/>
              <a:ahLst/>
              <a:cxnLst/>
              <a:rect l="l" t="t" r="r" b="b"/>
              <a:pathLst>
                <a:path w="11642" h="3937" extrusionOk="0">
                  <a:moveTo>
                    <a:pt x="5671" y="0"/>
                  </a:moveTo>
                  <a:cubicBezTo>
                    <a:pt x="3536" y="0"/>
                    <a:pt x="1501" y="834"/>
                    <a:pt x="0" y="2368"/>
                  </a:cubicBezTo>
                  <a:lnTo>
                    <a:pt x="1134" y="3636"/>
                  </a:lnTo>
                  <a:cubicBezTo>
                    <a:pt x="2369" y="2321"/>
                    <a:pt x="4020" y="1669"/>
                    <a:pt x="5669" y="1669"/>
                  </a:cubicBezTo>
                  <a:cubicBezTo>
                    <a:pt x="7450" y="1669"/>
                    <a:pt x="9227" y="2429"/>
                    <a:pt x="10474" y="3936"/>
                  </a:cubicBezTo>
                  <a:lnTo>
                    <a:pt x="11642" y="2735"/>
                  </a:lnTo>
                  <a:cubicBezTo>
                    <a:pt x="10141" y="1001"/>
                    <a:pt x="7939" y="0"/>
                    <a:pt x="5671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82;p50">
              <a:extLst>
                <a:ext uri="{FF2B5EF4-FFF2-40B4-BE49-F238E27FC236}">
                  <a16:creationId xmlns:a16="http://schemas.microsoft.com/office/drawing/2014/main" id="{AD827AE4-DB4E-F451-1917-E7C41A236D7B}"/>
                </a:ext>
              </a:extLst>
            </p:cNvPr>
            <p:cNvSpPr/>
            <p:nvPr/>
          </p:nvSpPr>
          <p:spPr>
            <a:xfrm>
              <a:off x="1982425" y="926950"/>
              <a:ext cx="140950" cy="141775"/>
            </a:xfrm>
            <a:custGeom>
              <a:avLst/>
              <a:gdLst/>
              <a:ahLst/>
              <a:cxnLst/>
              <a:rect l="l" t="t" r="r" b="b"/>
              <a:pathLst>
                <a:path w="5638" h="5671" fill="none" extrusionOk="0">
                  <a:moveTo>
                    <a:pt x="5638" y="2435"/>
                  </a:moveTo>
                  <a:cubicBezTo>
                    <a:pt x="5638" y="4570"/>
                    <a:pt x="3036" y="5671"/>
                    <a:pt x="1501" y="4136"/>
                  </a:cubicBezTo>
                  <a:cubicBezTo>
                    <a:pt x="0" y="2602"/>
                    <a:pt x="1068" y="0"/>
                    <a:pt x="3236" y="0"/>
                  </a:cubicBezTo>
                  <a:cubicBezTo>
                    <a:pt x="4570" y="0"/>
                    <a:pt x="5638" y="1101"/>
                    <a:pt x="5638" y="2435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83;p50">
              <a:extLst>
                <a:ext uri="{FF2B5EF4-FFF2-40B4-BE49-F238E27FC236}">
                  <a16:creationId xmlns:a16="http://schemas.microsoft.com/office/drawing/2014/main" id="{3D90179A-0A5B-8108-2C92-02243FCE3108}"/>
                </a:ext>
              </a:extLst>
            </p:cNvPr>
            <p:cNvSpPr/>
            <p:nvPr/>
          </p:nvSpPr>
          <p:spPr>
            <a:xfrm>
              <a:off x="1912375" y="1047850"/>
              <a:ext cx="301075" cy="386975"/>
            </a:xfrm>
            <a:custGeom>
              <a:avLst/>
              <a:gdLst/>
              <a:ahLst/>
              <a:cxnLst/>
              <a:rect l="l" t="t" r="r" b="b"/>
              <a:pathLst>
                <a:path w="12043" h="15479" fill="none" extrusionOk="0">
                  <a:moveTo>
                    <a:pt x="12042" y="15479"/>
                  </a:moveTo>
                  <a:lnTo>
                    <a:pt x="0" y="15479"/>
                  </a:lnTo>
                  <a:lnTo>
                    <a:pt x="0" y="6005"/>
                  </a:lnTo>
                  <a:cubicBezTo>
                    <a:pt x="0" y="2703"/>
                    <a:pt x="2702" y="1"/>
                    <a:pt x="6038" y="1"/>
                  </a:cubicBezTo>
                  <a:lnTo>
                    <a:pt x="6038" y="1"/>
                  </a:lnTo>
                  <a:cubicBezTo>
                    <a:pt x="9340" y="1"/>
                    <a:pt x="12042" y="2703"/>
                    <a:pt x="12042" y="6005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84;p50">
              <a:extLst>
                <a:ext uri="{FF2B5EF4-FFF2-40B4-BE49-F238E27FC236}">
                  <a16:creationId xmlns:a16="http://schemas.microsoft.com/office/drawing/2014/main" id="{14949099-2BAD-0A36-99D8-3492D699A3F8}"/>
                </a:ext>
              </a:extLst>
            </p:cNvPr>
            <p:cNvSpPr/>
            <p:nvPr/>
          </p:nvSpPr>
          <p:spPr>
            <a:xfrm>
              <a:off x="2063300" y="634225"/>
              <a:ext cx="25" cy="292750"/>
            </a:xfrm>
            <a:custGeom>
              <a:avLst/>
              <a:gdLst/>
              <a:ahLst/>
              <a:cxnLst/>
              <a:rect l="l" t="t" r="r" b="b"/>
              <a:pathLst>
                <a:path w="1" h="11710" fill="none" extrusionOk="0">
                  <a:moveTo>
                    <a:pt x="1" y="11709"/>
                  </a:moveTo>
                  <a:lnTo>
                    <a:pt x="1" y="1"/>
                  </a:lnTo>
                </a:path>
              </a:pathLst>
            </a:custGeom>
            <a:noFill/>
            <a:ln w="2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85;p50">
              <a:extLst>
                <a:ext uri="{FF2B5EF4-FFF2-40B4-BE49-F238E27FC236}">
                  <a16:creationId xmlns:a16="http://schemas.microsoft.com/office/drawing/2014/main" id="{433AE1AA-1C3C-7AFE-1488-5B8C4B202349}"/>
                </a:ext>
              </a:extLst>
            </p:cNvPr>
            <p:cNvSpPr/>
            <p:nvPr/>
          </p:nvSpPr>
          <p:spPr>
            <a:xfrm>
              <a:off x="2339350" y="1294700"/>
              <a:ext cx="79250" cy="192675"/>
            </a:xfrm>
            <a:custGeom>
              <a:avLst/>
              <a:gdLst/>
              <a:ahLst/>
              <a:cxnLst/>
              <a:rect l="l" t="t" r="r" b="b"/>
              <a:pathLst>
                <a:path w="3170" h="7707" extrusionOk="0">
                  <a:moveTo>
                    <a:pt x="1501" y="1"/>
                  </a:moveTo>
                  <a:lnTo>
                    <a:pt x="234" y="1101"/>
                  </a:lnTo>
                  <a:cubicBezTo>
                    <a:pt x="1968" y="2536"/>
                    <a:pt x="1868" y="5238"/>
                    <a:pt x="0" y="6539"/>
                  </a:cubicBezTo>
                  <a:lnTo>
                    <a:pt x="1201" y="7706"/>
                  </a:lnTo>
                  <a:cubicBezTo>
                    <a:pt x="2435" y="6739"/>
                    <a:pt x="3169" y="5304"/>
                    <a:pt x="3169" y="3737"/>
                  </a:cubicBezTo>
                  <a:cubicBezTo>
                    <a:pt x="3169" y="2302"/>
                    <a:pt x="2569" y="935"/>
                    <a:pt x="150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86;p50">
              <a:extLst>
                <a:ext uri="{FF2B5EF4-FFF2-40B4-BE49-F238E27FC236}">
                  <a16:creationId xmlns:a16="http://schemas.microsoft.com/office/drawing/2014/main" id="{5CA73B9B-BD51-3A73-CAA7-5489AABA8104}"/>
                </a:ext>
              </a:extLst>
            </p:cNvPr>
            <p:cNvSpPr/>
            <p:nvPr/>
          </p:nvSpPr>
          <p:spPr>
            <a:xfrm>
              <a:off x="2287650" y="1338900"/>
              <a:ext cx="65050" cy="102600"/>
            </a:xfrm>
            <a:custGeom>
              <a:avLst/>
              <a:gdLst/>
              <a:ahLst/>
              <a:cxnLst/>
              <a:rect l="l" t="t" r="r" b="b"/>
              <a:pathLst>
                <a:path w="2602" h="4104" extrusionOk="0">
                  <a:moveTo>
                    <a:pt x="1601" y="1"/>
                  </a:moveTo>
                  <a:lnTo>
                    <a:pt x="267" y="1201"/>
                  </a:lnTo>
                  <a:cubicBezTo>
                    <a:pt x="1201" y="1368"/>
                    <a:pt x="1067" y="2736"/>
                    <a:pt x="133" y="2736"/>
                  </a:cubicBezTo>
                  <a:lnTo>
                    <a:pt x="0" y="2736"/>
                  </a:lnTo>
                  <a:lnTo>
                    <a:pt x="1368" y="4103"/>
                  </a:lnTo>
                  <a:cubicBezTo>
                    <a:pt x="2135" y="3636"/>
                    <a:pt x="2602" y="2836"/>
                    <a:pt x="2602" y="1969"/>
                  </a:cubicBezTo>
                  <a:cubicBezTo>
                    <a:pt x="2602" y="1201"/>
                    <a:pt x="2235" y="468"/>
                    <a:pt x="160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87;p50">
              <a:extLst>
                <a:ext uri="{FF2B5EF4-FFF2-40B4-BE49-F238E27FC236}">
                  <a16:creationId xmlns:a16="http://schemas.microsoft.com/office/drawing/2014/main" id="{97340F70-5B1F-A642-DF7A-E584DE5A4B9D}"/>
                </a:ext>
              </a:extLst>
            </p:cNvPr>
            <p:cNvSpPr/>
            <p:nvPr/>
          </p:nvSpPr>
          <p:spPr>
            <a:xfrm>
              <a:off x="2270950" y="1388925"/>
              <a:ext cx="1700" cy="3375"/>
            </a:xfrm>
            <a:custGeom>
              <a:avLst/>
              <a:gdLst/>
              <a:ahLst/>
              <a:cxnLst/>
              <a:rect l="l" t="t" r="r" b="b"/>
              <a:pathLst>
                <a:path w="68" h="135" extrusionOk="0">
                  <a:moveTo>
                    <a:pt x="68" y="1"/>
                  </a:moveTo>
                  <a:lnTo>
                    <a:pt x="1" y="68"/>
                  </a:lnTo>
                  <a:lnTo>
                    <a:pt x="68" y="134"/>
                  </a:lnTo>
                  <a:cubicBezTo>
                    <a:pt x="68" y="101"/>
                    <a:pt x="68" y="68"/>
                    <a:pt x="68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88;p50">
              <a:extLst>
                <a:ext uri="{FF2B5EF4-FFF2-40B4-BE49-F238E27FC236}">
                  <a16:creationId xmlns:a16="http://schemas.microsoft.com/office/drawing/2014/main" id="{C8B536F6-8783-28D8-D335-2838A2B3C91F}"/>
                </a:ext>
              </a:extLst>
            </p:cNvPr>
            <p:cNvSpPr/>
            <p:nvPr/>
          </p:nvSpPr>
          <p:spPr>
            <a:xfrm>
              <a:off x="2436900" y="1203800"/>
              <a:ext cx="145150" cy="378625"/>
            </a:xfrm>
            <a:custGeom>
              <a:avLst/>
              <a:gdLst/>
              <a:ahLst/>
              <a:cxnLst/>
              <a:rect l="l" t="t" r="r" b="b"/>
              <a:pathLst>
                <a:path w="5806" h="15145" extrusionOk="0">
                  <a:moveTo>
                    <a:pt x="1602" y="1"/>
                  </a:moveTo>
                  <a:lnTo>
                    <a:pt x="368" y="1135"/>
                  </a:lnTo>
                  <a:cubicBezTo>
                    <a:pt x="4004" y="4704"/>
                    <a:pt x="3804" y="10608"/>
                    <a:pt x="1" y="13944"/>
                  </a:cubicBezTo>
                  <a:lnTo>
                    <a:pt x="1202" y="15145"/>
                  </a:lnTo>
                  <a:cubicBezTo>
                    <a:pt x="5638" y="11142"/>
                    <a:pt x="5805" y="4237"/>
                    <a:pt x="1602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89;p50">
              <a:extLst>
                <a:ext uri="{FF2B5EF4-FFF2-40B4-BE49-F238E27FC236}">
                  <a16:creationId xmlns:a16="http://schemas.microsoft.com/office/drawing/2014/main" id="{23DBA775-4618-4219-2DA3-C6D83DCF51AF}"/>
                </a:ext>
              </a:extLst>
            </p:cNvPr>
            <p:cNvSpPr/>
            <p:nvPr/>
          </p:nvSpPr>
          <p:spPr>
            <a:xfrm>
              <a:off x="2391050" y="1247175"/>
              <a:ext cx="98425" cy="290225"/>
            </a:xfrm>
            <a:custGeom>
              <a:avLst/>
              <a:gdLst/>
              <a:ahLst/>
              <a:cxnLst/>
              <a:rect l="l" t="t" r="r" b="b"/>
              <a:pathLst>
                <a:path w="3937" h="11609" extrusionOk="0">
                  <a:moveTo>
                    <a:pt x="1535" y="0"/>
                  </a:moveTo>
                  <a:lnTo>
                    <a:pt x="301" y="1101"/>
                  </a:lnTo>
                  <a:cubicBezTo>
                    <a:pt x="3002" y="3670"/>
                    <a:pt x="2869" y="8039"/>
                    <a:pt x="0" y="10441"/>
                  </a:cubicBezTo>
                  <a:lnTo>
                    <a:pt x="1201" y="11609"/>
                  </a:lnTo>
                  <a:cubicBezTo>
                    <a:pt x="2936" y="10107"/>
                    <a:pt x="3936" y="7939"/>
                    <a:pt x="3936" y="5638"/>
                  </a:cubicBezTo>
                  <a:cubicBezTo>
                    <a:pt x="3936" y="3503"/>
                    <a:pt x="3069" y="1468"/>
                    <a:pt x="1535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90;p50">
              <a:extLst>
                <a:ext uri="{FF2B5EF4-FFF2-40B4-BE49-F238E27FC236}">
                  <a16:creationId xmlns:a16="http://schemas.microsoft.com/office/drawing/2014/main" id="{2893AE31-7688-F73C-05E6-8A12A9F49B22}"/>
                </a:ext>
              </a:extLst>
            </p:cNvPr>
            <p:cNvSpPr/>
            <p:nvPr/>
          </p:nvSpPr>
          <p:spPr>
            <a:xfrm>
              <a:off x="4391650" y="2016050"/>
              <a:ext cx="1742925" cy="1169200"/>
            </a:xfrm>
            <a:custGeom>
              <a:avLst/>
              <a:gdLst/>
              <a:ahLst/>
              <a:cxnLst/>
              <a:rect l="l" t="t" r="r" b="b"/>
              <a:pathLst>
                <a:path w="69717" h="46768" fill="none" extrusionOk="0">
                  <a:moveTo>
                    <a:pt x="0" y="1"/>
                  </a:moveTo>
                  <a:lnTo>
                    <a:pt x="69717" y="1"/>
                  </a:lnTo>
                  <a:lnTo>
                    <a:pt x="69717" y="46767"/>
                  </a:lnTo>
                  <a:lnTo>
                    <a:pt x="0" y="46767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91;p50">
              <a:extLst>
                <a:ext uri="{FF2B5EF4-FFF2-40B4-BE49-F238E27FC236}">
                  <a16:creationId xmlns:a16="http://schemas.microsoft.com/office/drawing/2014/main" id="{BFDB232D-FA72-F47D-6429-F61948AF2F20}"/>
                </a:ext>
              </a:extLst>
            </p:cNvPr>
            <p:cNvSpPr/>
            <p:nvPr/>
          </p:nvSpPr>
          <p:spPr>
            <a:xfrm>
              <a:off x="4439175" y="2065250"/>
              <a:ext cx="1648700" cy="1069950"/>
            </a:xfrm>
            <a:custGeom>
              <a:avLst/>
              <a:gdLst/>
              <a:ahLst/>
              <a:cxnLst/>
              <a:rect l="l" t="t" r="r" b="b"/>
              <a:pathLst>
                <a:path w="65948" h="42798" fill="none" extrusionOk="0">
                  <a:moveTo>
                    <a:pt x="0" y="1"/>
                  </a:moveTo>
                  <a:lnTo>
                    <a:pt x="65948" y="1"/>
                  </a:lnTo>
                  <a:lnTo>
                    <a:pt x="65948" y="42798"/>
                  </a:lnTo>
                  <a:lnTo>
                    <a:pt x="0" y="42798"/>
                  </a:ln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892;p50">
              <a:extLst>
                <a:ext uri="{FF2B5EF4-FFF2-40B4-BE49-F238E27FC236}">
                  <a16:creationId xmlns:a16="http://schemas.microsoft.com/office/drawing/2014/main" id="{93AEAB6F-AC24-9121-E694-CD8F25B38C40}"/>
                </a:ext>
              </a:extLst>
            </p:cNvPr>
            <p:cNvSpPr/>
            <p:nvPr/>
          </p:nvSpPr>
          <p:spPr>
            <a:xfrm>
              <a:off x="5160525" y="1855100"/>
              <a:ext cx="193500" cy="79250"/>
            </a:xfrm>
            <a:custGeom>
              <a:avLst/>
              <a:gdLst/>
              <a:ahLst/>
              <a:cxnLst/>
              <a:rect l="l" t="t" r="r" b="b"/>
              <a:pathLst>
                <a:path w="7740" h="3170" extrusionOk="0">
                  <a:moveTo>
                    <a:pt x="3770" y="1"/>
                  </a:moveTo>
                  <a:cubicBezTo>
                    <a:pt x="2335" y="1"/>
                    <a:pt x="968" y="634"/>
                    <a:pt x="0" y="1668"/>
                  </a:cubicBezTo>
                  <a:lnTo>
                    <a:pt x="1135" y="2936"/>
                  </a:lnTo>
                  <a:cubicBezTo>
                    <a:pt x="1819" y="2109"/>
                    <a:pt x="2791" y="1699"/>
                    <a:pt x="3758" y="1699"/>
                  </a:cubicBezTo>
                  <a:cubicBezTo>
                    <a:pt x="4820" y="1699"/>
                    <a:pt x="5875" y="2192"/>
                    <a:pt x="6538" y="3170"/>
                  </a:cubicBezTo>
                  <a:lnTo>
                    <a:pt x="7739" y="1969"/>
                  </a:lnTo>
                  <a:cubicBezTo>
                    <a:pt x="6772" y="734"/>
                    <a:pt x="5304" y="34"/>
                    <a:pt x="3770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893;p50">
              <a:extLst>
                <a:ext uri="{FF2B5EF4-FFF2-40B4-BE49-F238E27FC236}">
                  <a16:creationId xmlns:a16="http://schemas.microsoft.com/office/drawing/2014/main" id="{C852412D-3E20-15B0-A19A-1190EADABC31}"/>
                </a:ext>
              </a:extLst>
            </p:cNvPr>
            <p:cNvSpPr/>
            <p:nvPr/>
          </p:nvSpPr>
          <p:spPr>
            <a:xfrm>
              <a:off x="5205550" y="1921775"/>
              <a:ext cx="101775" cy="64275"/>
            </a:xfrm>
            <a:custGeom>
              <a:avLst/>
              <a:gdLst/>
              <a:ahLst/>
              <a:cxnLst/>
              <a:rect l="l" t="t" r="r" b="b"/>
              <a:pathLst>
                <a:path w="4071" h="2571" extrusionOk="0">
                  <a:moveTo>
                    <a:pt x="2056" y="1"/>
                  </a:moveTo>
                  <a:cubicBezTo>
                    <a:pt x="2027" y="1"/>
                    <a:pt x="1998" y="1"/>
                    <a:pt x="1969" y="2"/>
                  </a:cubicBezTo>
                  <a:cubicBezTo>
                    <a:pt x="1202" y="2"/>
                    <a:pt x="468" y="369"/>
                    <a:pt x="1" y="970"/>
                  </a:cubicBezTo>
                  <a:lnTo>
                    <a:pt x="1202" y="2304"/>
                  </a:lnTo>
                  <a:cubicBezTo>
                    <a:pt x="1264" y="1865"/>
                    <a:pt x="1606" y="1655"/>
                    <a:pt x="1951" y="1655"/>
                  </a:cubicBezTo>
                  <a:cubicBezTo>
                    <a:pt x="2342" y="1655"/>
                    <a:pt x="2736" y="1924"/>
                    <a:pt x="2736" y="2437"/>
                  </a:cubicBezTo>
                  <a:cubicBezTo>
                    <a:pt x="2736" y="2471"/>
                    <a:pt x="2736" y="2537"/>
                    <a:pt x="2736" y="2571"/>
                  </a:cubicBezTo>
                  <a:lnTo>
                    <a:pt x="4070" y="1203"/>
                  </a:lnTo>
                  <a:cubicBezTo>
                    <a:pt x="3651" y="462"/>
                    <a:pt x="2889" y="1"/>
                    <a:pt x="20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894;p50">
              <a:extLst>
                <a:ext uri="{FF2B5EF4-FFF2-40B4-BE49-F238E27FC236}">
                  <a16:creationId xmlns:a16="http://schemas.microsoft.com/office/drawing/2014/main" id="{355A5160-7DAF-4C0F-30FB-DF7CD0C041CF}"/>
                </a:ext>
              </a:extLst>
            </p:cNvPr>
            <p:cNvSpPr/>
            <p:nvPr/>
          </p:nvSpPr>
          <p:spPr>
            <a:xfrm>
              <a:off x="5255600" y="2001050"/>
              <a:ext cx="3350" cy="1675"/>
            </a:xfrm>
            <a:custGeom>
              <a:avLst/>
              <a:gdLst/>
              <a:ahLst/>
              <a:cxnLst/>
              <a:rect l="l" t="t" r="r" b="b"/>
              <a:pathLst>
                <a:path w="134" h="67" extrusionOk="0">
                  <a:moveTo>
                    <a:pt x="0" y="0"/>
                  </a:moveTo>
                  <a:lnTo>
                    <a:pt x="67" y="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895;p50">
              <a:extLst>
                <a:ext uri="{FF2B5EF4-FFF2-40B4-BE49-F238E27FC236}">
                  <a16:creationId xmlns:a16="http://schemas.microsoft.com/office/drawing/2014/main" id="{1D2222B3-6D78-88DF-44EF-F6A9EA5DDD04}"/>
                </a:ext>
              </a:extLst>
            </p:cNvPr>
            <p:cNvSpPr/>
            <p:nvPr/>
          </p:nvSpPr>
          <p:spPr>
            <a:xfrm>
              <a:off x="5070450" y="1720950"/>
              <a:ext cx="377800" cy="115825"/>
            </a:xfrm>
            <a:custGeom>
              <a:avLst/>
              <a:gdLst/>
              <a:ahLst/>
              <a:cxnLst/>
              <a:rect l="l" t="t" r="r" b="b"/>
              <a:pathLst>
                <a:path w="15112" h="4633" extrusionOk="0">
                  <a:moveTo>
                    <a:pt x="7356" y="1"/>
                  </a:moveTo>
                  <a:cubicBezTo>
                    <a:pt x="4703" y="1"/>
                    <a:pt x="2045" y="1003"/>
                    <a:pt x="1" y="3032"/>
                  </a:cubicBezTo>
                  <a:lnTo>
                    <a:pt x="1135" y="4266"/>
                  </a:lnTo>
                  <a:cubicBezTo>
                    <a:pt x="2855" y="2529"/>
                    <a:pt x="5110" y="1669"/>
                    <a:pt x="7362" y="1669"/>
                  </a:cubicBezTo>
                  <a:cubicBezTo>
                    <a:pt x="9782" y="1669"/>
                    <a:pt x="12199" y="2663"/>
                    <a:pt x="13944" y="4633"/>
                  </a:cubicBezTo>
                  <a:lnTo>
                    <a:pt x="15112" y="3432"/>
                  </a:lnTo>
                  <a:cubicBezTo>
                    <a:pt x="13040" y="1154"/>
                    <a:pt x="10201" y="1"/>
                    <a:pt x="735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896;p50">
              <a:extLst>
                <a:ext uri="{FF2B5EF4-FFF2-40B4-BE49-F238E27FC236}">
                  <a16:creationId xmlns:a16="http://schemas.microsoft.com/office/drawing/2014/main" id="{9C8E8775-248A-22CC-38D0-8F8A63155774}"/>
                </a:ext>
              </a:extLst>
            </p:cNvPr>
            <p:cNvSpPr/>
            <p:nvPr/>
          </p:nvSpPr>
          <p:spPr>
            <a:xfrm>
              <a:off x="5113000" y="1785050"/>
              <a:ext cx="291050" cy="98425"/>
            </a:xfrm>
            <a:custGeom>
              <a:avLst/>
              <a:gdLst/>
              <a:ahLst/>
              <a:cxnLst/>
              <a:rect l="l" t="t" r="r" b="b"/>
              <a:pathLst>
                <a:path w="11642" h="3937" extrusionOk="0">
                  <a:moveTo>
                    <a:pt x="5671" y="1"/>
                  </a:moveTo>
                  <a:cubicBezTo>
                    <a:pt x="3536" y="1"/>
                    <a:pt x="1501" y="835"/>
                    <a:pt x="0" y="2369"/>
                  </a:cubicBezTo>
                  <a:lnTo>
                    <a:pt x="1134" y="3637"/>
                  </a:lnTo>
                  <a:cubicBezTo>
                    <a:pt x="2369" y="2322"/>
                    <a:pt x="4020" y="1670"/>
                    <a:pt x="5669" y="1670"/>
                  </a:cubicBezTo>
                  <a:cubicBezTo>
                    <a:pt x="7450" y="1670"/>
                    <a:pt x="9227" y="2430"/>
                    <a:pt x="10474" y="3937"/>
                  </a:cubicBezTo>
                  <a:lnTo>
                    <a:pt x="11642" y="2736"/>
                  </a:lnTo>
                  <a:cubicBezTo>
                    <a:pt x="10141" y="1001"/>
                    <a:pt x="7939" y="1"/>
                    <a:pt x="5671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897;p50">
              <a:extLst>
                <a:ext uri="{FF2B5EF4-FFF2-40B4-BE49-F238E27FC236}">
                  <a16:creationId xmlns:a16="http://schemas.microsoft.com/office/drawing/2014/main" id="{A3B8C0F9-754A-DA24-AFF3-3EC1D3AB7C1D}"/>
                </a:ext>
              </a:extLst>
            </p:cNvPr>
            <p:cNvSpPr/>
            <p:nvPr/>
          </p:nvSpPr>
          <p:spPr>
            <a:xfrm>
              <a:off x="3214975" y="1770050"/>
              <a:ext cx="442000" cy="740550"/>
            </a:xfrm>
            <a:custGeom>
              <a:avLst/>
              <a:gdLst/>
              <a:ahLst/>
              <a:cxnLst/>
              <a:rect l="l" t="t" r="r" b="b"/>
              <a:pathLst>
                <a:path w="17680" h="29622" fill="none" extrusionOk="0">
                  <a:moveTo>
                    <a:pt x="17679" y="0"/>
                  </a:moveTo>
                  <a:lnTo>
                    <a:pt x="17579" y="29621"/>
                  </a:lnTo>
                  <a:lnTo>
                    <a:pt x="0" y="6772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898;p50">
              <a:extLst>
                <a:ext uri="{FF2B5EF4-FFF2-40B4-BE49-F238E27FC236}">
                  <a16:creationId xmlns:a16="http://schemas.microsoft.com/office/drawing/2014/main" id="{43344454-8353-63DC-9CFC-B9C389532D42}"/>
                </a:ext>
              </a:extLst>
            </p:cNvPr>
            <p:cNvSpPr/>
            <p:nvPr/>
          </p:nvSpPr>
          <p:spPr>
            <a:xfrm>
              <a:off x="3004825" y="2279575"/>
              <a:ext cx="628800" cy="406975"/>
            </a:xfrm>
            <a:custGeom>
              <a:avLst/>
              <a:gdLst/>
              <a:ahLst/>
              <a:cxnLst/>
              <a:rect l="l" t="t" r="r" b="b"/>
              <a:pathLst>
                <a:path w="25152" h="16279" fill="none" extrusionOk="0">
                  <a:moveTo>
                    <a:pt x="134" y="16279"/>
                  </a:moveTo>
                  <a:lnTo>
                    <a:pt x="25151" y="9507"/>
                  </a:ln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899;p50">
              <a:extLst>
                <a:ext uri="{FF2B5EF4-FFF2-40B4-BE49-F238E27FC236}">
                  <a16:creationId xmlns:a16="http://schemas.microsoft.com/office/drawing/2014/main" id="{83395C31-2126-31EA-4CF4-168C129CB704}"/>
                </a:ext>
              </a:extLst>
            </p:cNvPr>
            <p:cNvSpPr/>
            <p:nvPr/>
          </p:nvSpPr>
          <p:spPr>
            <a:xfrm>
              <a:off x="3267500" y="2517250"/>
              <a:ext cx="366125" cy="477025"/>
            </a:xfrm>
            <a:custGeom>
              <a:avLst/>
              <a:gdLst/>
              <a:ahLst/>
              <a:cxnLst/>
              <a:rect l="l" t="t" r="r" b="b"/>
              <a:pathLst>
                <a:path w="14645" h="19081" fill="none" extrusionOk="0">
                  <a:moveTo>
                    <a:pt x="14644" y="0"/>
                  </a:moveTo>
                  <a:lnTo>
                    <a:pt x="1" y="1908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900;p50">
              <a:extLst>
                <a:ext uri="{FF2B5EF4-FFF2-40B4-BE49-F238E27FC236}">
                  <a16:creationId xmlns:a16="http://schemas.microsoft.com/office/drawing/2014/main" id="{65E70319-442A-6C66-E079-27792E414021}"/>
                </a:ext>
              </a:extLst>
            </p:cNvPr>
            <p:cNvSpPr/>
            <p:nvPr/>
          </p:nvSpPr>
          <p:spPr>
            <a:xfrm>
              <a:off x="3661125" y="1797550"/>
              <a:ext cx="10025" cy="25"/>
            </a:xfrm>
            <a:custGeom>
              <a:avLst/>
              <a:gdLst/>
              <a:ahLst/>
              <a:cxnLst/>
              <a:rect l="l" t="t" r="r" b="b"/>
              <a:pathLst>
                <a:path w="401" h="1" fill="none" extrusionOk="0">
                  <a:moveTo>
                    <a:pt x="401" y="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901;p50">
              <a:extLst>
                <a:ext uri="{FF2B5EF4-FFF2-40B4-BE49-F238E27FC236}">
                  <a16:creationId xmlns:a16="http://schemas.microsoft.com/office/drawing/2014/main" id="{042F821B-6BD8-8FF4-F850-9A72EE574D69}"/>
                </a:ext>
              </a:extLst>
            </p:cNvPr>
            <p:cNvSpPr/>
            <p:nvPr/>
          </p:nvSpPr>
          <p:spPr>
            <a:xfrm>
              <a:off x="2931425" y="1797550"/>
              <a:ext cx="708875" cy="1237600"/>
            </a:xfrm>
            <a:custGeom>
              <a:avLst/>
              <a:gdLst/>
              <a:ahLst/>
              <a:cxnLst/>
              <a:rect l="l" t="t" r="r" b="b"/>
              <a:pathLst>
                <a:path w="28355" h="49504" fill="none" extrusionOk="0">
                  <a:moveTo>
                    <a:pt x="28354" y="1"/>
                  </a:moveTo>
                  <a:cubicBezTo>
                    <a:pt x="27754" y="1"/>
                    <a:pt x="27153" y="68"/>
                    <a:pt x="26553" y="101"/>
                  </a:cubicBezTo>
                  <a:cubicBezTo>
                    <a:pt x="15178" y="1168"/>
                    <a:pt x="5671" y="9274"/>
                    <a:pt x="2836" y="20349"/>
                  </a:cubicBezTo>
                  <a:cubicBezTo>
                    <a:pt x="1" y="31423"/>
                    <a:pt x="4404" y="43099"/>
                    <a:pt x="13877" y="49503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902;p50">
              <a:extLst>
                <a:ext uri="{FF2B5EF4-FFF2-40B4-BE49-F238E27FC236}">
                  <a16:creationId xmlns:a16="http://schemas.microsoft.com/office/drawing/2014/main" id="{1FA3E9AA-666C-0BBC-3B9B-49A316B108A6}"/>
                </a:ext>
              </a:extLst>
            </p:cNvPr>
            <p:cNvSpPr/>
            <p:nvPr/>
          </p:nvSpPr>
          <p:spPr>
            <a:xfrm>
              <a:off x="3287525" y="3040950"/>
              <a:ext cx="8350" cy="5875"/>
            </a:xfrm>
            <a:custGeom>
              <a:avLst/>
              <a:gdLst/>
              <a:ahLst/>
              <a:cxnLst/>
              <a:rect l="l" t="t" r="r" b="b"/>
              <a:pathLst>
                <a:path w="334" h="235" fill="none" extrusionOk="0">
                  <a:moveTo>
                    <a:pt x="0" y="1"/>
                  </a:moveTo>
                  <a:lnTo>
                    <a:pt x="334" y="234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903;p50">
              <a:extLst>
                <a:ext uri="{FF2B5EF4-FFF2-40B4-BE49-F238E27FC236}">
                  <a16:creationId xmlns:a16="http://schemas.microsoft.com/office/drawing/2014/main" id="{E961CDE7-AF56-C1D8-F017-A0FB2ED83B4C}"/>
                </a:ext>
              </a:extLst>
            </p:cNvPr>
            <p:cNvSpPr/>
            <p:nvPr/>
          </p:nvSpPr>
          <p:spPr>
            <a:xfrm>
              <a:off x="2813850" y="2142925"/>
              <a:ext cx="344425" cy="295125"/>
            </a:xfrm>
            <a:custGeom>
              <a:avLst/>
              <a:gdLst/>
              <a:ahLst/>
              <a:cxnLst/>
              <a:rect l="l" t="t" r="r" b="b"/>
              <a:pathLst>
                <a:path w="13777" h="11805" extrusionOk="0">
                  <a:moveTo>
                    <a:pt x="7834" y="0"/>
                  </a:moveTo>
                  <a:cubicBezTo>
                    <a:pt x="6386" y="0"/>
                    <a:pt x="4909" y="535"/>
                    <a:pt x="3703" y="1730"/>
                  </a:cubicBezTo>
                  <a:cubicBezTo>
                    <a:pt x="0" y="5433"/>
                    <a:pt x="2636" y="11771"/>
                    <a:pt x="7873" y="11804"/>
                  </a:cubicBezTo>
                  <a:cubicBezTo>
                    <a:pt x="11142" y="11804"/>
                    <a:pt x="13777" y="9169"/>
                    <a:pt x="13777" y="5900"/>
                  </a:cubicBezTo>
                  <a:cubicBezTo>
                    <a:pt x="13777" y="2354"/>
                    <a:pt x="10871" y="0"/>
                    <a:pt x="7834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904;p50">
              <a:extLst>
                <a:ext uri="{FF2B5EF4-FFF2-40B4-BE49-F238E27FC236}">
                  <a16:creationId xmlns:a16="http://schemas.microsoft.com/office/drawing/2014/main" id="{A69A64C0-98FF-C697-7D8B-BE4EBBAFD0BD}"/>
                </a:ext>
              </a:extLst>
            </p:cNvPr>
            <p:cNvSpPr/>
            <p:nvPr/>
          </p:nvSpPr>
          <p:spPr>
            <a:xfrm>
              <a:off x="2933925" y="2219050"/>
              <a:ext cx="144200" cy="164800"/>
            </a:xfrm>
            <a:custGeom>
              <a:avLst/>
              <a:gdLst/>
              <a:ahLst/>
              <a:cxnLst/>
              <a:rect l="l" t="t" r="r" b="b"/>
              <a:pathLst>
                <a:path w="5768" h="6592" extrusionOk="0">
                  <a:moveTo>
                    <a:pt x="3136" y="620"/>
                  </a:moveTo>
                  <a:cubicBezTo>
                    <a:pt x="4271" y="620"/>
                    <a:pt x="5205" y="1521"/>
                    <a:pt x="5171" y="2655"/>
                  </a:cubicBezTo>
                  <a:cubicBezTo>
                    <a:pt x="5171" y="2989"/>
                    <a:pt x="5104" y="3289"/>
                    <a:pt x="4971" y="3589"/>
                  </a:cubicBezTo>
                  <a:cubicBezTo>
                    <a:pt x="4904" y="3722"/>
                    <a:pt x="4838" y="3856"/>
                    <a:pt x="4771" y="3989"/>
                  </a:cubicBezTo>
                  <a:cubicBezTo>
                    <a:pt x="4671" y="4189"/>
                    <a:pt x="4571" y="4423"/>
                    <a:pt x="4471" y="4623"/>
                  </a:cubicBezTo>
                  <a:cubicBezTo>
                    <a:pt x="4437" y="4723"/>
                    <a:pt x="4437" y="4823"/>
                    <a:pt x="4404" y="4923"/>
                  </a:cubicBezTo>
                  <a:cubicBezTo>
                    <a:pt x="4371" y="5090"/>
                    <a:pt x="4304" y="5223"/>
                    <a:pt x="4237" y="5390"/>
                  </a:cubicBezTo>
                  <a:cubicBezTo>
                    <a:pt x="4004" y="5791"/>
                    <a:pt x="3603" y="6024"/>
                    <a:pt x="3170" y="6024"/>
                  </a:cubicBezTo>
                  <a:cubicBezTo>
                    <a:pt x="2636" y="6024"/>
                    <a:pt x="2169" y="5724"/>
                    <a:pt x="1969" y="5257"/>
                  </a:cubicBezTo>
                  <a:cubicBezTo>
                    <a:pt x="1969" y="5223"/>
                    <a:pt x="1969" y="5190"/>
                    <a:pt x="1969" y="5190"/>
                  </a:cubicBezTo>
                  <a:cubicBezTo>
                    <a:pt x="1936" y="5157"/>
                    <a:pt x="1936" y="5123"/>
                    <a:pt x="1936" y="5123"/>
                  </a:cubicBezTo>
                  <a:cubicBezTo>
                    <a:pt x="1702" y="4390"/>
                    <a:pt x="1402" y="3722"/>
                    <a:pt x="1402" y="3689"/>
                  </a:cubicBezTo>
                  <a:cubicBezTo>
                    <a:pt x="1235" y="3355"/>
                    <a:pt x="1135" y="3022"/>
                    <a:pt x="1135" y="2655"/>
                  </a:cubicBezTo>
                  <a:cubicBezTo>
                    <a:pt x="1135" y="1554"/>
                    <a:pt x="2036" y="654"/>
                    <a:pt x="3136" y="620"/>
                  </a:cubicBezTo>
                  <a:close/>
                  <a:moveTo>
                    <a:pt x="3134" y="1"/>
                  </a:moveTo>
                  <a:cubicBezTo>
                    <a:pt x="2915" y="1"/>
                    <a:pt x="2693" y="28"/>
                    <a:pt x="2469" y="86"/>
                  </a:cubicBezTo>
                  <a:cubicBezTo>
                    <a:pt x="801" y="520"/>
                    <a:pt x="1" y="2455"/>
                    <a:pt x="901" y="3923"/>
                  </a:cubicBezTo>
                  <a:cubicBezTo>
                    <a:pt x="935" y="4023"/>
                    <a:pt x="1202" y="4656"/>
                    <a:pt x="1402" y="5257"/>
                  </a:cubicBezTo>
                  <a:lnTo>
                    <a:pt x="1435" y="5357"/>
                  </a:lnTo>
                  <a:cubicBezTo>
                    <a:pt x="1435" y="5390"/>
                    <a:pt x="1469" y="5457"/>
                    <a:pt x="1469" y="5490"/>
                  </a:cubicBezTo>
                  <a:cubicBezTo>
                    <a:pt x="1769" y="6157"/>
                    <a:pt x="2403" y="6591"/>
                    <a:pt x="3136" y="6591"/>
                  </a:cubicBezTo>
                  <a:cubicBezTo>
                    <a:pt x="3804" y="6591"/>
                    <a:pt x="4371" y="6224"/>
                    <a:pt x="4704" y="5657"/>
                  </a:cubicBezTo>
                  <a:cubicBezTo>
                    <a:pt x="4771" y="5457"/>
                    <a:pt x="4871" y="5257"/>
                    <a:pt x="4904" y="5057"/>
                  </a:cubicBezTo>
                  <a:cubicBezTo>
                    <a:pt x="4938" y="4990"/>
                    <a:pt x="4971" y="4890"/>
                    <a:pt x="4971" y="4823"/>
                  </a:cubicBezTo>
                  <a:cubicBezTo>
                    <a:pt x="5071" y="4623"/>
                    <a:pt x="5138" y="4423"/>
                    <a:pt x="5238" y="4256"/>
                  </a:cubicBezTo>
                  <a:cubicBezTo>
                    <a:pt x="5338" y="4089"/>
                    <a:pt x="5405" y="3956"/>
                    <a:pt x="5471" y="3789"/>
                  </a:cubicBezTo>
                  <a:cubicBezTo>
                    <a:pt x="5638" y="3422"/>
                    <a:pt x="5705" y="3055"/>
                    <a:pt x="5738" y="2655"/>
                  </a:cubicBezTo>
                  <a:cubicBezTo>
                    <a:pt x="5767" y="1153"/>
                    <a:pt x="4545" y="1"/>
                    <a:pt x="3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905;p50">
              <a:extLst>
                <a:ext uri="{FF2B5EF4-FFF2-40B4-BE49-F238E27FC236}">
                  <a16:creationId xmlns:a16="http://schemas.microsoft.com/office/drawing/2014/main" id="{8428DA8D-2805-9655-D256-B1FD5F891C35}"/>
                </a:ext>
              </a:extLst>
            </p:cNvPr>
            <p:cNvSpPr/>
            <p:nvPr/>
          </p:nvSpPr>
          <p:spPr>
            <a:xfrm>
              <a:off x="3005650" y="2170125"/>
              <a:ext cx="14200" cy="46925"/>
            </a:xfrm>
            <a:custGeom>
              <a:avLst/>
              <a:gdLst/>
              <a:ahLst/>
              <a:cxnLst/>
              <a:rect l="l" t="t" r="r" b="b"/>
              <a:pathLst>
                <a:path w="568" h="1877" extrusionOk="0">
                  <a:moveTo>
                    <a:pt x="284" y="0"/>
                  </a:moveTo>
                  <a:cubicBezTo>
                    <a:pt x="142" y="0"/>
                    <a:pt x="1" y="92"/>
                    <a:pt x="1" y="276"/>
                  </a:cubicBezTo>
                  <a:lnTo>
                    <a:pt x="1" y="1576"/>
                  </a:lnTo>
                  <a:cubicBezTo>
                    <a:pt x="1" y="1743"/>
                    <a:pt x="134" y="1877"/>
                    <a:pt x="301" y="1877"/>
                  </a:cubicBezTo>
                  <a:cubicBezTo>
                    <a:pt x="434" y="1877"/>
                    <a:pt x="568" y="1743"/>
                    <a:pt x="568" y="1576"/>
                  </a:cubicBezTo>
                  <a:lnTo>
                    <a:pt x="568" y="276"/>
                  </a:lnTo>
                  <a:cubicBezTo>
                    <a:pt x="568" y="92"/>
                    <a:pt x="426" y="0"/>
                    <a:pt x="2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906;p50">
              <a:extLst>
                <a:ext uri="{FF2B5EF4-FFF2-40B4-BE49-F238E27FC236}">
                  <a16:creationId xmlns:a16="http://schemas.microsoft.com/office/drawing/2014/main" id="{76FDF95C-F6B1-10F7-35F2-399FE7B8FF29}"/>
                </a:ext>
              </a:extLst>
            </p:cNvPr>
            <p:cNvSpPr/>
            <p:nvPr/>
          </p:nvSpPr>
          <p:spPr>
            <a:xfrm>
              <a:off x="2901400" y="2277875"/>
              <a:ext cx="41525" cy="14275"/>
            </a:xfrm>
            <a:custGeom>
              <a:avLst/>
              <a:gdLst/>
              <a:ahLst/>
              <a:cxnLst/>
              <a:rect l="l" t="t" r="r" b="b"/>
              <a:pathLst>
                <a:path w="1661" h="571" extrusionOk="0">
                  <a:moveTo>
                    <a:pt x="1360" y="0"/>
                  </a:moveTo>
                  <a:cubicBezTo>
                    <a:pt x="1352" y="0"/>
                    <a:pt x="1344" y="1"/>
                    <a:pt x="1335" y="2"/>
                  </a:cubicBezTo>
                  <a:lnTo>
                    <a:pt x="334" y="2"/>
                  </a:lnTo>
                  <a:cubicBezTo>
                    <a:pt x="1" y="35"/>
                    <a:pt x="1" y="535"/>
                    <a:pt x="334" y="569"/>
                  </a:cubicBezTo>
                  <a:lnTo>
                    <a:pt x="1335" y="569"/>
                  </a:lnTo>
                  <a:cubicBezTo>
                    <a:pt x="1344" y="570"/>
                    <a:pt x="1352" y="570"/>
                    <a:pt x="1360" y="570"/>
                  </a:cubicBezTo>
                  <a:cubicBezTo>
                    <a:pt x="1660" y="570"/>
                    <a:pt x="1660" y="0"/>
                    <a:pt x="13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907;p50">
              <a:extLst>
                <a:ext uri="{FF2B5EF4-FFF2-40B4-BE49-F238E27FC236}">
                  <a16:creationId xmlns:a16="http://schemas.microsoft.com/office/drawing/2014/main" id="{BF7257FF-B27C-96D1-4084-B25D9EA585A5}"/>
                </a:ext>
              </a:extLst>
            </p:cNvPr>
            <p:cNvSpPr/>
            <p:nvPr/>
          </p:nvSpPr>
          <p:spPr>
            <a:xfrm>
              <a:off x="3079875" y="2278600"/>
              <a:ext cx="41725" cy="13500"/>
            </a:xfrm>
            <a:custGeom>
              <a:avLst/>
              <a:gdLst/>
              <a:ahLst/>
              <a:cxnLst/>
              <a:rect l="l" t="t" r="r" b="b"/>
              <a:pathLst>
                <a:path w="1669" h="540" extrusionOk="0">
                  <a:moveTo>
                    <a:pt x="1419" y="1"/>
                  </a:moveTo>
                  <a:cubicBezTo>
                    <a:pt x="1402" y="1"/>
                    <a:pt x="1385" y="3"/>
                    <a:pt x="1368" y="6"/>
                  </a:cubicBezTo>
                  <a:lnTo>
                    <a:pt x="367" y="6"/>
                  </a:lnTo>
                  <a:cubicBezTo>
                    <a:pt x="0" y="6"/>
                    <a:pt x="0" y="540"/>
                    <a:pt x="367" y="540"/>
                  </a:cubicBezTo>
                  <a:lnTo>
                    <a:pt x="1368" y="540"/>
                  </a:lnTo>
                  <a:cubicBezTo>
                    <a:pt x="1535" y="540"/>
                    <a:pt x="1668" y="406"/>
                    <a:pt x="1668" y="273"/>
                  </a:cubicBezTo>
                  <a:cubicBezTo>
                    <a:pt x="1668" y="124"/>
                    <a:pt x="1561" y="1"/>
                    <a:pt x="14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908;p50">
              <a:extLst>
                <a:ext uri="{FF2B5EF4-FFF2-40B4-BE49-F238E27FC236}">
                  <a16:creationId xmlns:a16="http://schemas.microsoft.com/office/drawing/2014/main" id="{AE646391-B25A-C627-CF6A-6FEA09316843}"/>
                </a:ext>
              </a:extLst>
            </p:cNvPr>
            <p:cNvSpPr/>
            <p:nvPr/>
          </p:nvSpPr>
          <p:spPr>
            <a:xfrm>
              <a:off x="2924750" y="2199525"/>
              <a:ext cx="37550" cy="35050"/>
            </a:xfrm>
            <a:custGeom>
              <a:avLst/>
              <a:gdLst/>
              <a:ahLst/>
              <a:cxnLst/>
              <a:rect l="l" t="t" r="r" b="b"/>
              <a:pathLst>
                <a:path w="1502" h="1402" extrusionOk="0">
                  <a:moveTo>
                    <a:pt x="322" y="0"/>
                  </a:moveTo>
                  <a:cubicBezTo>
                    <a:pt x="251" y="0"/>
                    <a:pt x="184" y="34"/>
                    <a:pt x="134" y="100"/>
                  </a:cubicBezTo>
                  <a:cubicBezTo>
                    <a:pt x="1" y="200"/>
                    <a:pt x="1" y="400"/>
                    <a:pt x="134" y="501"/>
                  </a:cubicBezTo>
                  <a:lnTo>
                    <a:pt x="935" y="1301"/>
                  </a:lnTo>
                  <a:cubicBezTo>
                    <a:pt x="1002" y="1368"/>
                    <a:pt x="1068" y="1401"/>
                    <a:pt x="1135" y="1401"/>
                  </a:cubicBezTo>
                  <a:lnTo>
                    <a:pt x="1135" y="1368"/>
                  </a:lnTo>
                  <a:cubicBezTo>
                    <a:pt x="1369" y="1368"/>
                    <a:pt x="1502" y="1068"/>
                    <a:pt x="1335" y="901"/>
                  </a:cubicBezTo>
                  <a:lnTo>
                    <a:pt x="535" y="100"/>
                  </a:lnTo>
                  <a:cubicBezTo>
                    <a:pt x="468" y="34"/>
                    <a:pt x="393" y="0"/>
                    <a:pt x="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909;p50">
              <a:extLst>
                <a:ext uri="{FF2B5EF4-FFF2-40B4-BE49-F238E27FC236}">
                  <a16:creationId xmlns:a16="http://schemas.microsoft.com/office/drawing/2014/main" id="{B0A5CA84-9BB8-E7DA-4B53-87875E629595}"/>
                </a:ext>
              </a:extLst>
            </p:cNvPr>
            <p:cNvSpPr/>
            <p:nvPr/>
          </p:nvSpPr>
          <p:spPr>
            <a:xfrm>
              <a:off x="3066525" y="2199825"/>
              <a:ext cx="37675" cy="34750"/>
            </a:xfrm>
            <a:custGeom>
              <a:avLst/>
              <a:gdLst/>
              <a:ahLst/>
              <a:cxnLst/>
              <a:rect l="l" t="t" r="r" b="b"/>
              <a:pathLst>
                <a:path w="1507" h="1390" extrusionOk="0">
                  <a:moveTo>
                    <a:pt x="1099" y="0"/>
                  </a:moveTo>
                  <a:cubicBezTo>
                    <a:pt x="1032" y="0"/>
                    <a:pt x="963" y="26"/>
                    <a:pt x="901" y="88"/>
                  </a:cubicBezTo>
                  <a:lnTo>
                    <a:pt x="101" y="922"/>
                  </a:lnTo>
                  <a:cubicBezTo>
                    <a:pt x="1" y="1022"/>
                    <a:pt x="1" y="1189"/>
                    <a:pt x="101" y="1289"/>
                  </a:cubicBezTo>
                  <a:cubicBezTo>
                    <a:pt x="167" y="1356"/>
                    <a:pt x="234" y="1389"/>
                    <a:pt x="301" y="1389"/>
                  </a:cubicBezTo>
                  <a:cubicBezTo>
                    <a:pt x="368" y="1389"/>
                    <a:pt x="434" y="1356"/>
                    <a:pt x="501" y="1289"/>
                  </a:cubicBezTo>
                  <a:lnTo>
                    <a:pt x="1302" y="489"/>
                  </a:lnTo>
                  <a:cubicBezTo>
                    <a:pt x="1506" y="284"/>
                    <a:pt x="1318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910;p50">
              <a:extLst>
                <a:ext uri="{FF2B5EF4-FFF2-40B4-BE49-F238E27FC236}">
                  <a16:creationId xmlns:a16="http://schemas.microsoft.com/office/drawing/2014/main" id="{620475B1-A3C4-F171-2BE3-5E7640D565BC}"/>
                </a:ext>
              </a:extLst>
            </p:cNvPr>
            <p:cNvSpPr/>
            <p:nvPr/>
          </p:nvSpPr>
          <p:spPr>
            <a:xfrm>
              <a:off x="3042350" y="1817625"/>
              <a:ext cx="344175" cy="294350"/>
            </a:xfrm>
            <a:custGeom>
              <a:avLst/>
              <a:gdLst/>
              <a:ahLst/>
              <a:cxnLst/>
              <a:rect l="l" t="t" r="r" b="b"/>
              <a:pathLst>
                <a:path w="13767" h="11774" extrusionOk="0">
                  <a:moveTo>
                    <a:pt x="7819" y="1"/>
                  </a:moveTo>
                  <a:cubicBezTo>
                    <a:pt x="6389" y="1"/>
                    <a:pt x="4931" y="526"/>
                    <a:pt x="3736" y="1700"/>
                  </a:cubicBezTo>
                  <a:cubicBezTo>
                    <a:pt x="0" y="5369"/>
                    <a:pt x="2569" y="11740"/>
                    <a:pt x="7806" y="11774"/>
                  </a:cubicBezTo>
                  <a:cubicBezTo>
                    <a:pt x="7827" y="11774"/>
                    <a:pt x="7847" y="11774"/>
                    <a:pt x="7868" y="11774"/>
                  </a:cubicBezTo>
                  <a:cubicBezTo>
                    <a:pt x="11108" y="11774"/>
                    <a:pt x="13710" y="9184"/>
                    <a:pt x="13743" y="5936"/>
                  </a:cubicBezTo>
                  <a:cubicBezTo>
                    <a:pt x="13766" y="2374"/>
                    <a:pt x="10857" y="1"/>
                    <a:pt x="7819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911;p50">
              <a:extLst>
                <a:ext uri="{FF2B5EF4-FFF2-40B4-BE49-F238E27FC236}">
                  <a16:creationId xmlns:a16="http://schemas.microsoft.com/office/drawing/2014/main" id="{080C04D0-C37A-0033-443C-7EEEFC79457B}"/>
                </a:ext>
              </a:extLst>
            </p:cNvPr>
            <p:cNvSpPr/>
            <p:nvPr/>
          </p:nvSpPr>
          <p:spPr>
            <a:xfrm>
              <a:off x="3126575" y="1886775"/>
              <a:ext cx="224350" cy="161000"/>
            </a:xfrm>
            <a:custGeom>
              <a:avLst/>
              <a:gdLst/>
              <a:ahLst/>
              <a:cxnLst/>
              <a:rect l="l" t="t" r="r" b="b"/>
              <a:pathLst>
                <a:path w="8974" h="6440" extrusionOk="0">
                  <a:moveTo>
                    <a:pt x="3475" y="0"/>
                  </a:moveTo>
                  <a:cubicBezTo>
                    <a:pt x="3401" y="0"/>
                    <a:pt x="3321" y="21"/>
                    <a:pt x="3236" y="68"/>
                  </a:cubicBezTo>
                  <a:cubicBezTo>
                    <a:pt x="0" y="1502"/>
                    <a:pt x="934" y="6339"/>
                    <a:pt x="4470" y="6439"/>
                  </a:cubicBezTo>
                  <a:cubicBezTo>
                    <a:pt x="7873" y="6372"/>
                    <a:pt x="8973" y="1836"/>
                    <a:pt x="6005" y="201"/>
                  </a:cubicBezTo>
                  <a:cubicBezTo>
                    <a:pt x="5940" y="177"/>
                    <a:pt x="5878" y="166"/>
                    <a:pt x="5820" y="166"/>
                  </a:cubicBezTo>
                  <a:cubicBezTo>
                    <a:pt x="5401" y="166"/>
                    <a:pt x="5190" y="742"/>
                    <a:pt x="5571" y="1035"/>
                  </a:cubicBezTo>
                  <a:cubicBezTo>
                    <a:pt x="7797" y="2148"/>
                    <a:pt x="6971" y="5509"/>
                    <a:pt x="4545" y="5509"/>
                  </a:cubicBezTo>
                  <a:cubicBezTo>
                    <a:pt x="4498" y="5509"/>
                    <a:pt x="4451" y="5508"/>
                    <a:pt x="4403" y="5505"/>
                  </a:cubicBezTo>
                  <a:cubicBezTo>
                    <a:pt x="1835" y="5405"/>
                    <a:pt x="1235" y="1903"/>
                    <a:pt x="3603" y="935"/>
                  </a:cubicBezTo>
                  <a:cubicBezTo>
                    <a:pt x="4147" y="763"/>
                    <a:pt x="3929" y="0"/>
                    <a:pt x="34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912;p50">
              <a:extLst>
                <a:ext uri="{FF2B5EF4-FFF2-40B4-BE49-F238E27FC236}">
                  <a16:creationId xmlns:a16="http://schemas.microsoft.com/office/drawing/2014/main" id="{B1140EA4-7307-E16A-18B8-839688604251}"/>
                </a:ext>
              </a:extLst>
            </p:cNvPr>
            <p:cNvSpPr/>
            <p:nvPr/>
          </p:nvSpPr>
          <p:spPr>
            <a:xfrm>
              <a:off x="3227475" y="1856575"/>
              <a:ext cx="23800" cy="94450"/>
            </a:xfrm>
            <a:custGeom>
              <a:avLst/>
              <a:gdLst/>
              <a:ahLst/>
              <a:cxnLst/>
              <a:rect l="l" t="t" r="r" b="b"/>
              <a:pathLst>
                <a:path w="952" h="3778" extrusionOk="0">
                  <a:moveTo>
                    <a:pt x="480" y="0"/>
                  </a:moveTo>
                  <a:cubicBezTo>
                    <a:pt x="242" y="0"/>
                    <a:pt x="1" y="158"/>
                    <a:pt x="1" y="475"/>
                  </a:cubicBezTo>
                  <a:lnTo>
                    <a:pt x="1" y="3311"/>
                  </a:lnTo>
                  <a:cubicBezTo>
                    <a:pt x="1" y="3578"/>
                    <a:pt x="201" y="3778"/>
                    <a:pt x="468" y="3778"/>
                  </a:cubicBezTo>
                  <a:cubicBezTo>
                    <a:pt x="734" y="3778"/>
                    <a:pt x="935" y="3544"/>
                    <a:pt x="935" y="3311"/>
                  </a:cubicBezTo>
                  <a:lnTo>
                    <a:pt x="935" y="475"/>
                  </a:lnTo>
                  <a:cubicBezTo>
                    <a:pt x="951" y="158"/>
                    <a:pt x="718" y="0"/>
                    <a:pt x="4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913;p50">
              <a:extLst>
                <a:ext uri="{FF2B5EF4-FFF2-40B4-BE49-F238E27FC236}">
                  <a16:creationId xmlns:a16="http://schemas.microsoft.com/office/drawing/2014/main" id="{AF5B6498-D3DC-B16B-0A7D-8FBBB343CADE}"/>
                </a:ext>
              </a:extLst>
            </p:cNvPr>
            <p:cNvSpPr/>
            <p:nvPr/>
          </p:nvSpPr>
          <p:spPr>
            <a:xfrm>
              <a:off x="3099875" y="2864700"/>
              <a:ext cx="336100" cy="294525"/>
            </a:xfrm>
            <a:custGeom>
              <a:avLst/>
              <a:gdLst/>
              <a:ahLst/>
              <a:cxnLst/>
              <a:rect l="l" t="t" r="r" b="b"/>
              <a:pathLst>
                <a:path w="13444" h="11781" extrusionOk="0">
                  <a:moveTo>
                    <a:pt x="6692" y="0"/>
                  </a:moveTo>
                  <a:cubicBezTo>
                    <a:pt x="5807" y="0"/>
                    <a:pt x="4911" y="197"/>
                    <a:pt x="4070" y="613"/>
                  </a:cubicBezTo>
                  <a:cubicBezTo>
                    <a:pt x="1168" y="2080"/>
                    <a:pt x="1" y="5616"/>
                    <a:pt x="1435" y="8518"/>
                  </a:cubicBezTo>
                  <a:cubicBezTo>
                    <a:pt x="2477" y="10578"/>
                    <a:pt x="4560" y="11781"/>
                    <a:pt x="6720" y="11781"/>
                  </a:cubicBezTo>
                  <a:cubicBezTo>
                    <a:pt x="7603" y="11781"/>
                    <a:pt x="8499" y="11580"/>
                    <a:pt x="9341" y="11154"/>
                  </a:cubicBezTo>
                  <a:cubicBezTo>
                    <a:pt x="12243" y="9719"/>
                    <a:pt x="13444" y="6150"/>
                    <a:pt x="11976" y="3248"/>
                  </a:cubicBezTo>
                  <a:cubicBezTo>
                    <a:pt x="10957" y="1186"/>
                    <a:pt x="8861" y="0"/>
                    <a:pt x="6692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914;p50">
              <a:extLst>
                <a:ext uri="{FF2B5EF4-FFF2-40B4-BE49-F238E27FC236}">
                  <a16:creationId xmlns:a16="http://schemas.microsoft.com/office/drawing/2014/main" id="{0D63BBD6-3CC6-B1A8-7691-DBF3CFC741B0}"/>
                </a:ext>
              </a:extLst>
            </p:cNvPr>
            <p:cNvSpPr/>
            <p:nvPr/>
          </p:nvSpPr>
          <p:spPr>
            <a:xfrm>
              <a:off x="3186625" y="2904200"/>
              <a:ext cx="145125" cy="184300"/>
            </a:xfrm>
            <a:custGeom>
              <a:avLst/>
              <a:gdLst/>
              <a:ahLst/>
              <a:cxnLst/>
              <a:rect l="l" t="t" r="r" b="b"/>
              <a:pathLst>
                <a:path w="5805" h="7372" extrusionOk="0">
                  <a:moveTo>
                    <a:pt x="5170" y="3269"/>
                  </a:moveTo>
                  <a:cubicBezTo>
                    <a:pt x="5204" y="3269"/>
                    <a:pt x="5237" y="3302"/>
                    <a:pt x="5237" y="3336"/>
                  </a:cubicBezTo>
                  <a:lnTo>
                    <a:pt x="5237" y="6738"/>
                  </a:lnTo>
                  <a:cubicBezTo>
                    <a:pt x="5237" y="6805"/>
                    <a:pt x="5204" y="6838"/>
                    <a:pt x="5170" y="6838"/>
                  </a:cubicBezTo>
                  <a:lnTo>
                    <a:pt x="1768" y="6838"/>
                  </a:lnTo>
                  <a:cubicBezTo>
                    <a:pt x="1735" y="6838"/>
                    <a:pt x="1701" y="6805"/>
                    <a:pt x="1701" y="6738"/>
                  </a:cubicBezTo>
                  <a:lnTo>
                    <a:pt x="1701" y="3336"/>
                  </a:lnTo>
                  <a:cubicBezTo>
                    <a:pt x="1701" y="3302"/>
                    <a:pt x="1735" y="3269"/>
                    <a:pt x="1768" y="3269"/>
                  </a:cubicBezTo>
                  <a:close/>
                  <a:moveTo>
                    <a:pt x="1568" y="0"/>
                  </a:moveTo>
                  <a:cubicBezTo>
                    <a:pt x="701" y="0"/>
                    <a:pt x="0" y="701"/>
                    <a:pt x="0" y="1568"/>
                  </a:cubicBezTo>
                  <a:lnTo>
                    <a:pt x="0" y="3002"/>
                  </a:lnTo>
                  <a:cubicBezTo>
                    <a:pt x="0" y="3186"/>
                    <a:pt x="142" y="3277"/>
                    <a:pt x="284" y="3277"/>
                  </a:cubicBezTo>
                  <a:cubicBezTo>
                    <a:pt x="425" y="3277"/>
                    <a:pt x="567" y="3186"/>
                    <a:pt x="567" y="3002"/>
                  </a:cubicBezTo>
                  <a:lnTo>
                    <a:pt x="567" y="1568"/>
                  </a:lnTo>
                  <a:cubicBezTo>
                    <a:pt x="567" y="1001"/>
                    <a:pt x="1001" y="567"/>
                    <a:pt x="1568" y="567"/>
                  </a:cubicBezTo>
                  <a:lnTo>
                    <a:pt x="1668" y="567"/>
                  </a:lnTo>
                  <a:cubicBezTo>
                    <a:pt x="2202" y="567"/>
                    <a:pt x="2669" y="1034"/>
                    <a:pt x="2669" y="1568"/>
                  </a:cubicBezTo>
                  <a:lnTo>
                    <a:pt x="2669" y="2702"/>
                  </a:lnTo>
                  <a:lnTo>
                    <a:pt x="1768" y="2702"/>
                  </a:lnTo>
                  <a:cubicBezTo>
                    <a:pt x="1434" y="2702"/>
                    <a:pt x="1134" y="3002"/>
                    <a:pt x="1134" y="3336"/>
                  </a:cubicBezTo>
                  <a:lnTo>
                    <a:pt x="1134" y="6738"/>
                  </a:lnTo>
                  <a:cubicBezTo>
                    <a:pt x="1134" y="7105"/>
                    <a:pt x="1434" y="7372"/>
                    <a:pt x="1768" y="7372"/>
                  </a:cubicBezTo>
                  <a:lnTo>
                    <a:pt x="5170" y="7372"/>
                  </a:lnTo>
                  <a:cubicBezTo>
                    <a:pt x="5537" y="7372"/>
                    <a:pt x="5804" y="7105"/>
                    <a:pt x="5804" y="6738"/>
                  </a:cubicBezTo>
                  <a:lnTo>
                    <a:pt x="5804" y="3336"/>
                  </a:lnTo>
                  <a:cubicBezTo>
                    <a:pt x="5804" y="3002"/>
                    <a:pt x="5537" y="2702"/>
                    <a:pt x="5170" y="2702"/>
                  </a:cubicBezTo>
                  <a:lnTo>
                    <a:pt x="3236" y="2702"/>
                  </a:lnTo>
                  <a:lnTo>
                    <a:pt x="3236" y="1601"/>
                  </a:lnTo>
                  <a:cubicBezTo>
                    <a:pt x="3236" y="734"/>
                    <a:pt x="2535" y="0"/>
                    <a:pt x="1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915;p50">
              <a:extLst>
                <a:ext uri="{FF2B5EF4-FFF2-40B4-BE49-F238E27FC236}">
                  <a16:creationId xmlns:a16="http://schemas.microsoft.com/office/drawing/2014/main" id="{E27CE8B1-2873-0186-5749-5FA2CCC122B4}"/>
                </a:ext>
              </a:extLst>
            </p:cNvPr>
            <p:cNvSpPr/>
            <p:nvPr/>
          </p:nvSpPr>
          <p:spPr>
            <a:xfrm>
              <a:off x="3257500" y="3010100"/>
              <a:ext cx="32550" cy="42550"/>
            </a:xfrm>
            <a:custGeom>
              <a:avLst/>
              <a:gdLst/>
              <a:ahLst/>
              <a:cxnLst/>
              <a:rect l="l" t="t" r="r" b="b"/>
              <a:pathLst>
                <a:path w="1302" h="1702" extrusionOk="0">
                  <a:moveTo>
                    <a:pt x="634" y="0"/>
                  </a:moveTo>
                  <a:cubicBezTo>
                    <a:pt x="134" y="0"/>
                    <a:pt x="0" y="701"/>
                    <a:pt x="467" y="901"/>
                  </a:cubicBezTo>
                  <a:lnTo>
                    <a:pt x="467" y="1702"/>
                  </a:lnTo>
                  <a:lnTo>
                    <a:pt x="834" y="1702"/>
                  </a:lnTo>
                  <a:lnTo>
                    <a:pt x="834" y="934"/>
                  </a:lnTo>
                  <a:cubicBezTo>
                    <a:pt x="1301" y="701"/>
                    <a:pt x="1168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916;p50">
              <a:extLst>
                <a:ext uri="{FF2B5EF4-FFF2-40B4-BE49-F238E27FC236}">
                  <a16:creationId xmlns:a16="http://schemas.microsoft.com/office/drawing/2014/main" id="{62BAEAB1-A91B-4079-A8F9-984B8E8FB9BC}"/>
                </a:ext>
              </a:extLst>
            </p:cNvPr>
            <p:cNvSpPr/>
            <p:nvPr/>
          </p:nvSpPr>
          <p:spPr>
            <a:xfrm>
              <a:off x="2843025" y="2539250"/>
              <a:ext cx="330275" cy="294500"/>
            </a:xfrm>
            <a:custGeom>
              <a:avLst/>
              <a:gdLst/>
              <a:ahLst/>
              <a:cxnLst/>
              <a:rect l="l" t="t" r="r" b="b"/>
              <a:pathLst>
                <a:path w="13211" h="11780" extrusionOk="0">
                  <a:moveTo>
                    <a:pt x="6617" y="1"/>
                  </a:moveTo>
                  <a:cubicBezTo>
                    <a:pt x="6017" y="1"/>
                    <a:pt x="5407" y="93"/>
                    <a:pt x="4804" y="288"/>
                  </a:cubicBezTo>
                  <a:cubicBezTo>
                    <a:pt x="1702" y="1255"/>
                    <a:pt x="1" y="4591"/>
                    <a:pt x="1002" y="7693"/>
                  </a:cubicBezTo>
                  <a:cubicBezTo>
                    <a:pt x="1810" y="10171"/>
                    <a:pt x="4119" y="11780"/>
                    <a:pt x="6612" y="11780"/>
                  </a:cubicBezTo>
                  <a:cubicBezTo>
                    <a:pt x="7206" y="11780"/>
                    <a:pt x="7810" y="11688"/>
                    <a:pt x="8407" y="11496"/>
                  </a:cubicBezTo>
                  <a:cubicBezTo>
                    <a:pt x="11509" y="10495"/>
                    <a:pt x="13210" y="7193"/>
                    <a:pt x="12210" y="4090"/>
                  </a:cubicBezTo>
                  <a:cubicBezTo>
                    <a:pt x="11403" y="1591"/>
                    <a:pt x="9103" y="1"/>
                    <a:pt x="6617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917;p50">
              <a:extLst>
                <a:ext uri="{FF2B5EF4-FFF2-40B4-BE49-F238E27FC236}">
                  <a16:creationId xmlns:a16="http://schemas.microsoft.com/office/drawing/2014/main" id="{D1DA6176-AC79-6BFA-6C31-08F5E04B6728}"/>
                </a:ext>
              </a:extLst>
            </p:cNvPr>
            <p:cNvSpPr/>
            <p:nvPr/>
          </p:nvSpPr>
          <p:spPr>
            <a:xfrm>
              <a:off x="2927525" y="2583125"/>
              <a:ext cx="139850" cy="198500"/>
            </a:xfrm>
            <a:custGeom>
              <a:avLst/>
              <a:gdLst/>
              <a:ahLst/>
              <a:cxnLst/>
              <a:rect l="l" t="t" r="r" b="b"/>
              <a:pathLst>
                <a:path w="5594" h="7940" extrusionOk="0">
                  <a:moveTo>
                    <a:pt x="2825" y="634"/>
                  </a:moveTo>
                  <a:cubicBezTo>
                    <a:pt x="3092" y="634"/>
                    <a:pt x="3326" y="868"/>
                    <a:pt x="3326" y="1135"/>
                  </a:cubicBezTo>
                  <a:lnTo>
                    <a:pt x="3292" y="4570"/>
                  </a:lnTo>
                  <a:lnTo>
                    <a:pt x="3459" y="4670"/>
                  </a:lnTo>
                  <a:cubicBezTo>
                    <a:pt x="4727" y="5371"/>
                    <a:pt x="4193" y="7272"/>
                    <a:pt x="2759" y="7272"/>
                  </a:cubicBezTo>
                  <a:cubicBezTo>
                    <a:pt x="1991" y="7239"/>
                    <a:pt x="1391" y="6605"/>
                    <a:pt x="1391" y="5871"/>
                  </a:cubicBezTo>
                  <a:cubicBezTo>
                    <a:pt x="1391" y="5371"/>
                    <a:pt x="1658" y="4904"/>
                    <a:pt x="2091" y="4670"/>
                  </a:cubicBezTo>
                  <a:lnTo>
                    <a:pt x="2258" y="4570"/>
                  </a:lnTo>
                  <a:lnTo>
                    <a:pt x="2325" y="1135"/>
                  </a:lnTo>
                  <a:cubicBezTo>
                    <a:pt x="2325" y="868"/>
                    <a:pt x="2558" y="634"/>
                    <a:pt x="2825" y="634"/>
                  </a:cubicBezTo>
                  <a:close/>
                  <a:moveTo>
                    <a:pt x="2815" y="0"/>
                  </a:moveTo>
                  <a:cubicBezTo>
                    <a:pt x="2246" y="0"/>
                    <a:pt x="1674" y="376"/>
                    <a:pt x="1658" y="1135"/>
                  </a:cubicBezTo>
                  <a:lnTo>
                    <a:pt x="1658" y="1368"/>
                  </a:lnTo>
                  <a:lnTo>
                    <a:pt x="957" y="1368"/>
                  </a:lnTo>
                  <a:cubicBezTo>
                    <a:pt x="791" y="1368"/>
                    <a:pt x="657" y="1502"/>
                    <a:pt x="624" y="1702"/>
                  </a:cubicBezTo>
                  <a:cubicBezTo>
                    <a:pt x="624" y="1868"/>
                    <a:pt x="791" y="2002"/>
                    <a:pt x="957" y="2035"/>
                  </a:cubicBezTo>
                  <a:lnTo>
                    <a:pt x="1658" y="2035"/>
                  </a:lnTo>
                  <a:lnTo>
                    <a:pt x="1658" y="2502"/>
                  </a:lnTo>
                  <a:lnTo>
                    <a:pt x="957" y="2502"/>
                  </a:lnTo>
                  <a:cubicBezTo>
                    <a:pt x="791" y="2502"/>
                    <a:pt x="624" y="2636"/>
                    <a:pt x="624" y="2802"/>
                  </a:cubicBezTo>
                  <a:cubicBezTo>
                    <a:pt x="624" y="3003"/>
                    <a:pt x="757" y="3136"/>
                    <a:pt x="957" y="3136"/>
                  </a:cubicBezTo>
                  <a:lnTo>
                    <a:pt x="1658" y="3136"/>
                  </a:lnTo>
                  <a:lnTo>
                    <a:pt x="1658" y="3603"/>
                  </a:lnTo>
                  <a:lnTo>
                    <a:pt x="957" y="3603"/>
                  </a:lnTo>
                  <a:cubicBezTo>
                    <a:pt x="557" y="3670"/>
                    <a:pt x="557" y="4237"/>
                    <a:pt x="957" y="4270"/>
                  </a:cubicBezTo>
                  <a:lnTo>
                    <a:pt x="1591" y="4270"/>
                  </a:lnTo>
                  <a:cubicBezTo>
                    <a:pt x="0" y="5430"/>
                    <a:pt x="846" y="7940"/>
                    <a:pt x="2787" y="7940"/>
                  </a:cubicBezTo>
                  <a:cubicBezTo>
                    <a:pt x="2800" y="7940"/>
                    <a:pt x="2812" y="7940"/>
                    <a:pt x="2825" y="7939"/>
                  </a:cubicBezTo>
                  <a:cubicBezTo>
                    <a:pt x="4827" y="7906"/>
                    <a:pt x="5594" y="5338"/>
                    <a:pt x="3959" y="4203"/>
                  </a:cubicBezTo>
                  <a:lnTo>
                    <a:pt x="3926" y="4203"/>
                  </a:lnTo>
                  <a:lnTo>
                    <a:pt x="3959" y="1168"/>
                  </a:lnTo>
                  <a:cubicBezTo>
                    <a:pt x="3976" y="392"/>
                    <a:pt x="3397" y="0"/>
                    <a:pt x="2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918;p50">
              <a:extLst>
                <a:ext uri="{FF2B5EF4-FFF2-40B4-BE49-F238E27FC236}">
                  <a16:creationId xmlns:a16="http://schemas.microsoft.com/office/drawing/2014/main" id="{BE1EAD83-0FA4-B930-329A-06E2ABAA66CB}"/>
                </a:ext>
              </a:extLst>
            </p:cNvPr>
            <p:cNvSpPr/>
            <p:nvPr/>
          </p:nvSpPr>
          <p:spPr>
            <a:xfrm>
              <a:off x="3028400" y="2603125"/>
              <a:ext cx="75675" cy="64200"/>
            </a:xfrm>
            <a:custGeom>
              <a:avLst/>
              <a:gdLst/>
              <a:ahLst/>
              <a:cxnLst/>
              <a:rect l="l" t="t" r="r" b="b"/>
              <a:pathLst>
                <a:path w="3027" h="2568" extrusionOk="0">
                  <a:moveTo>
                    <a:pt x="1701" y="626"/>
                  </a:moveTo>
                  <a:cubicBezTo>
                    <a:pt x="2051" y="626"/>
                    <a:pt x="2383" y="907"/>
                    <a:pt x="2360" y="1302"/>
                  </a:cubicBezTo>
                  <a:cubicBezTo>
                    <a:pt x="2360" y="1636"/>
                    <a:pt x="2059" y="1936"/>
                    <a:pt x="1726" y="1936"/>
                  </a:cubicBezTo>
                  <a:cubicBezTo>
                    <a:pt x="1125" y="1936"/>
                    <a:pt x="858" y="1202"/>
                    <a:pt x="1259" y="802"/>
                  </a:cubicBezTo>
                  <a:cubicBezTo>
                    <a:pt x="1391" y="680"/>
                    <a:pt x="1547" y="626"/>
                    <a:pt x="1701" y="626"/>
                  </a:cubicBezTo>
                  <a:close/>
                  <a:moveTo>
                    <a:pt x="1686" y="0"/>
                  </a:moveTo>
                  <a:cubicBezTo>
                    <a:pt x="578" y="0"/>
                    <a:pt x="1" y="1378"/>
                    <a:pt x="792" y="2169"/>
                  </a:cubicBezTo>
                  <a:cubicBezTo>
                    <a:pt x="1056" y="2445"/>
                    <a:pt x="1386" y="2567"/>
                    <a:pt x="1710" y="2567"/>
                  </a:cubicBezTo>
                  <a:cubicBezTo>
                    <a:pt x="2368" y="2567"/>
                    <a:pt x="3004" y="2062"/>
                    <a:pt x="3027" y="1302"/>
                  </a:cubicBezTo>
                  <a:cubicBezTo>
                    <a:pt x="3027" y="601"/>
                    <a:pt x="2460" y="1"/>
                    <a:pt x="1726" y="1"/>
                  </a:cubicBezTo>
                  <a:cubicBezTo>
                    <a:pt x="1712" y="1"/>
                    <a:pt x="1699" y="0"/>
                    <a:pt x="16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919;p50">
              <a:extLst>
                <a:ext uri="{FF2B5EF4-FFF2-40B4-BE49-F238E27FC236}">
                  <a16:creationId xmlns:a16="http://schemas.microsoft.com/office/drawing/2014/main" id="{A108309D-8739-7729-FF96-BCD3E5C45571}"/>
                </a:ext>
              </a:extLst>
            </p:cNvPr>
            <p:cNvSpPr/>
            <p:nvPr/>
          </p:nvSpPr>
          <p:spPr>
            <a:xfrm>
              <a:off x="3493500" y="1683775"/>
              <a:ext cx="326925" cy="294375"/>
            </a:xfrm>
            <a:custGeom>
              <a:avLst/>
              <a:gdLst/>
              <a:ahLst/>
              <a:cxnLst/>
              <a:rect l="l" t="t" r="r" b="b"/>
              <a:pathLst>
                <a:path w="13077" h="11775" extrusionOk="0">
                  <a:moveTo>
                    <a:pt x="6562" y="1"/>
                  </a:moveTo>
                  <a:cubicBezTo>
                    <a:pt x="3975" y="1"/>
                    <a:pt x="1590" y="1709"/>
                    <a:pt x="868" y="4318"/>
                  </a:cubicBezTo>
                  <a:cubicBezTo>
                    <a:pt x="0" y="7421"/>
                    <a:pt x="1802" y="10690"/>
                    <a:pt x="4937" y="11557"/>
                  </a:cubicBezTo>
                  <a:cubicBezTo>
                    <a:pt x="5469" y="11704"/>
                    <a:pt x="6004" y="11775"/>
                    <a:pt x="6530" y="11775"/>
                  </a:cubicBezTo>
                  <a:cubicBezTo>
                    <a:pt x="9104" y="11775"/>
                    <a:pt x="11461" y="10091"/>
                    <a:pt x="12209" y="7487"/>
                  </a:cubicBezTo>
                  <a:cubicBezTo>
                    <a:pt x="13076" y="4352"/>
                    <a:pt x="11242" y="1116"/>
                    <a:pt x="8140" y="216"/>
                  </a:cubicBezTo>
                  <a:cubicBezTo>
                    <a:pt x="7613" y="70"/>
                    <a:pt x="7084" y="1"/>
                    <a:pt x="6562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920;p50">
              <a:extLst>
                <a:ext uri="{FF2B5EF4-FFF2-40B4-BE49-F238E27FC236}">
                  <a16:creationId xmlns:a16="http://schemas.microsoft.com/office/drawing/2014/main" id="{CB240AD8-7494-8992-5013-E210753E6D1B}"/>
                </a:ext>
              </a:extLst>
            </p:cNvPr>
            <p:cNvSpPr/>
            <p:nvPr/>
          </p:nvSpPr>
          <p:spPr>
            <a:xfrm>
              <a:off x="3541875" y="1736675"/>
              <a:ext cx="186825" cy="161225"/>
            </a:xfrm>
            <a:custGeom>
              <a:avLst/>
              <a:gdLst/>
              <a:ahLst/>
              <a:cxnLst/>
              <a:rect l="l" t="t" r="r" b="b"/>
              <a:pathLst>
                <a:path w="7473" h="6449" extrusionOk="0">
                  <a:moveTo>
                    <a:pt x="3036" y="601"/>
                  </a:moveTo>
                  <a:lnTo>
                    <a:pt x="6805" y="635"/>
                  </a:lnTo>
                  <a:lnTo>
                    <a:pt x="6805" y="1535"/>
                  </a:lnTo>
                  <a:lnTo>
                    <a:pt x="3036" y="1502"/>
                  </a:lnTo>
                  <a:lnTo>
                    <a:pt x="3036" y="601"/>
                  </a:lnTo>
                  <a:close/>
                  <a:moveTo>
                    <a:pt x="1767" y="4304"/>
                  </a:moveTo>
                  <a:cubicBezTo>
                    <a:pt x="2160" y="4304"/>
                    <a:pt x="2526" y="4620"/>
                    <a:pt x="2502" y="5071"/>
                  </a:cubicBezTo>
                  <a:cubicBezTo>
                    <a:pt x="2471" y="5468"/>
                    <a:pt x="2107" y="5780"/>
                    <a:pt x="1713" y="5780"/>
                  </a:cubicBezTo>
                  <a:cubicBezTo>
                    <a:pt x="1676" y="5780"/>
                    <a:pt x="1639" y="5777"/>
                    <a:pt x="1601" y="5772"/>
                  </a:cubicBezTo>
                  <a:cubicBezTo>
                    <a:pt x="968" y="5638"/>
                    <a:pt x="801" y="4838"/>
                    <a:pt x="1301" y="4471"/>
                  </a:cubicBezTo>
                  <a:cubicBezTo>
                    <a:pt x="1445" y="4356"/>
                    <a:pt x="1609" y="4304"/>
                    <a:pt x="1767" y="4304"/>
                  </a:cubicBezTo>
                  <a:close/>
                  <a:moveTo>
                    <a:pt x="6127" y="4318"/>
                  </a:moveTo>
                  <a:cubicBezTo>
                    <a:pt x="6514" y="4318"/>
                    <a:pt x="6872" y="4618"/>
                    <a:pt x="6872" y="5071"/>
                  </a:cubicBezTo>
                  <a:cubicBezTo>
                    <a:pt x="6808" y="5515"/>
                    <a:pt x="6444" y="5808"/>
                    <a:pt x="6037" y="5808"/>
                  </a:cubicBezTo>
                  <a:cubicBezTo>
                    <a:pt x="6015" y="5808"/>
                    <a:pt x="5993" y="5807"/>
                    <a:pt x="5971" y="5805"/>
                  </a:cubicBezTo>
                  <a:cubicBezTo>
                    <a:pt x="5337" y="5672"/>
                    <a:pt x="5171" y="4871"/>
                    <a:pt x="5671" y="4471"/>
                  </a:cubicBezTo>
                  <a:cubicBezTo>
                    <a:pt x="5814" y="4366"/>
                    <a:pt x="5973" y="4318"/>
                    <a:pt x="6127" y="4318"/>
                  </a:cubicBezTo>
                  <a:close/>
                  <a:moveTo>
                    <a:pt x="3036" y="1"/>
                  </a:moveTo>
                  <a:cubicBezTo>
                    <a:pt x="2702" y="1"/>
                    <a:pt x="2435" y="301"/>
                    <a:pt x="2402" y="635"/>
                  </a:cubicBezTo>
                  <a:lnTo>
                    <a:pt x="2402" y="1535"/>
                  </a:lnTo>
                  <a:lnTo>
                    <a:pt x="2402" y="3937"/>
                  </a:lnTo>
                  <a:cubicBezTo>
                    <a:pt x="2168" y="3804"/>
                    <a:pt x="1902" y="3737"/>
                    <a:pt x="1601" y="3737"/>
                  </a:cubicBezTo>
                  <a:cubicBezTo>
                    <a:pt x="434" y="3870"/>
                    <a:pt x="0" y="5305"/>
                    <a:pt x="867" y="6072"/>
                  </a:cubicBezTo>
                  <a:cubicBezTo>
                    <a:pt x="1136" y="6319"/>
                    <a:pt x="1455" y="6430"/>
                    <a:pt x="1767" y="6430"/>
                  </a:cubicBezTo>
                  <a:cubicBezTo>
                    <a:pt x="2467" y="6430"/>
                    <a:pt x="3136" y="5878"/>
                    <a:pt x="3136" y="5071"/>
                  </a:cubicBezTo>
                  <a:cubicBezTo>
                    <a:pt x="3136" y="4904"/>
                    <a:pt x="3102" y="4738"/>
                    <a:pt x="3036" y="4604"/>
                  </a:cubicBezTo>
                  <a:lnTo>
                    <a:pt x="3036" y="2169"/>
                  </a:lnTo>
                  <a:lnTo>
                    <a:pt x="6738" y="2202"/>
                  </a:lnTo>
                  <a:lnTo>
                    <a:pt x="6738" y="3970"/>
                  </a:lnTo>
                  <a:cubicBezTo>
                    <a:pt x="6505" y="3837"/>
                    <a:pt x="6238" y="3770"/>
                    <a:pt x="5938" y="3770"/>
                  </a:cubicBezTo>
                  <a:cubicBezTo>
                    <a:pt x="4770" y="3904"/>
                    <a:pt x="4337" y="5338"/>
                    <a:pt x="5204" y="6105"/>
                  </a:cubicBezTo>
                  <a:cubicBezTo>
                    <a:pt x="5471" y="6342"/>
                    <a:pt x="5786" y="6448"/>
                    <a:pt x="6095" y="6448"/>
                  </a:cubicBezTo>
                  <a:cubicBezTo>
                    <a:pt x="6788" y="6448"/>
                    <a:pt x="7449" y="5912"/>
                    <a:pt x="7472" y="5105"/>
                  </a:cubicBezTo>
                  <a:cubicBezTo>
                    <a:pt x="7472" y="4938"/>
                    <a:pt x="7439" y="4771"/>
                    <a:pt x="7405" y="4604"/>
                  </a:cubicBezTo>
                  <a:lnTo>
                    <a:pt x="7405" y="902"/>
                  </a:lnTo>
                  <a:lnTo>
                    <a:pt x="7405" y="635"/>
                  </a:lnTo>
                  <a:cubicBezTo>
                    <a:pt x="7405" y="301"/>
                    <a:pt x="7105" y="1"/>
                    <a:pt x="6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921;p50">
              <a:extLst>
                <a:ext uri="{FF2B5EF4-FFF2-40B4-BE49-F238E27FC236}">
                  <a16:creationId xmlns:a16="http://schemas.microsoft.com/office/drawing/2014/main" id="{DC28D17F-9F54-AFF9-46D2-19E1170711CE}"/>
                </a:ext>
              </a:extLst>
            </p:cNvPr>
            <p:cNvSpPr/>
            <p:nvPr/>
          </p:nvSpPr>
          <p:spPr>
            <a:xfrm>
              <a:off x="4416650" y="2388825"/>
              <a:ext cx="294400" cy="911500"/>
            </a:xfrm>
            <a:custGeom>
              <a:avLst/>
              <a:gdLst/>
              <a:ahLst/>
              <a:cxnLst/>
              <a:rect l="l" t="t" r="r" b="b"/>
              <a:pathLst>
                <a:path w="11776" h="36460" extrusionOk="0">
                  <a:moveTo>
                    <a:pt x="1102" y="0"/>
                  </a:moveTo>
                  <a:lnTo>
                    <a:pt x="1" y="15111"/>
                  </a:lnTo>
                  <a:lnTo>
                    <a:pt x="1669" y="17446"/>
                  </a:lnTo>
                  <a:lnTo>
                    <a:pt x="4671" y="24685"/>
                  </a:lnTo>
                  <a:lnTo>
                    <a:pt x="2336" y="34458"/>
                  </a:lnTo>
                  <a:lnTo>
                    <a:pt x="4437" y="36460"/>
                  </a:lnTo>
                  <a:cubicBezTo>
                    <a:pt x="4437" y="36460"/>
                    <a:pt x="11776" y="24451"/>
                    <a:pt x="11542" y="23117"/>
                  </a:cubicBezTo>
                  <a:cubicBezTo>
                    <a:pt x="11342" y="21783"/>
                    <a:pt x="4671" y="4670"/>
                    <a:pt x="3904" y="2769"/>
                  </a:cubicBezTo>
                  <a:cubicBezTo>
                    <a:pt x="3103" y="868"/>
                    <a:pt x="1102" y="0"/>
                    <a:pt x="1102" y="0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922;p50">
              <a:extLst>
                <a:ext uri="{FF2B5EF4-FFF2-40B4-BE49-F238E27FC236}">
                  <a16:creationId xmlns:a16="http://schemas.microsoft.com/office/drawing/2014/main" id="{5F6B17C0-AB91-23EB-647A-8E533AEB82F3}"/>
                </a:ext>
              </a:extLst>
            </p:cNvPr>
            <p:cNvSpPr/>
            <p:nvPr/>
          </p:nvSpPr>
          <p:spPr>
            <a:xfrm>
              <a:off x="4416650" y="2388825"/>
              <a:ext cx="294400" cy="911500"/>
            </a:xfrm>
            <a:custGeom>
              <a:avLst/>
              <a:gdLst/>
              <a:ahLst/>
              <a:cxnLst/>
              <a:rect l="l" t="t" r="r" b="b"/>
              <a:pathLst>
                <a:path w="11776" h="36460" fill="none" extrusionOk="0">
                  <a:moveTo>
                    <a:pt x="1102" y="0"/>
                  </a:moveTo>
                  <a:cubicBezTo>
                    <a:pt x="1102" y="0"/>
                    <a:pt x="3103" y="868"/>
                    <a:pt x="3904" y="2769"/>
                  </a:cubicBezTo>
                  <a:cubicBezTo>
                    <a:pt x="4671" y="4670"/>
                    <a:pt x="11342" y="21783"/>
                    <a:pt x="11542" y="23117"/>
                  </a:cubicBezTo>
                  <a:cubicBezTo>
                    <a:pt x="11776" y="24451"/>
                    <a:pt x="4437" y="36460"/>
                    <a:pt x="4437" y="36460"/>
                  </a:cubicBezTo>
                  <a:lnTo>
                    <a:pt x="2336" y="34458"/>
                  </a:lnTo>
                  <a:lnTo>
                    <a:pt x="4671" y="24685"/>
                  </a:lnTo>
                  <a:lnTo>
                    <a:pt x="1669" y="17446"/>
                  </a:lnTo>
                  <a:lnTo>
                    <a:pt x="1" y="1511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923;p50">
              <a:extLst>
                <a:ext uri="{FF2B5EF4-FFF2-40B4-BE49-F238E27FC236}">
                  <a16:creationId xmlns:a16="http://schemas.microsoft.com/office/drawing/2014/main" id="{03E51D3D-8CCA-3CAD-33B2-3ED95728E179}"/>
                </a:ext>
              </a:extLst>
            </p:cNvPr>
            <p:cNvSpPr/>
            <p:nvPr/>
          </p:nvSpPr>
          <p:spPr>
            <a:xfrm>
              <a:off x="4475025" y="3049625"/>
              <a:ext cx="186825" cy="250700"/>
            </a:xfrm>
            <a:custGeom>
              <a:avLst/>
              <a:gdLst/>
              <a:ahLst/>
              <a:cxnLst/>
              <a:rect l="l" t="t" r="r" b="b"/>
              <a:pathLst>
                <a:path w="7473" h="10028" extrusionOk="0">
                  <a:moveTo>
                    <a:pt x="4164" y="1"/>
                  </a:moveTo>
                  <a:cubicBezTo>
                    <a:pt x="3023" y="1"/>
                    <a:pt x="2189" y="288"/>
                    <a:pt x="1802" y="454"/>
                  </a:cubicBezTo>
                  <a:lnTo>
                    <a:pt x="1" y="8026"/>
                  </a:lnTo>
                  <a:lnTo>
                    <a:pt x="2102" y="10028"/>
                  </a:lnTo>
                  <a:cubicBezTo>
                    <a:pt x="2102" y="10028"/>
                    <a:pt x="5338" y="4724"/>
                    <a:pt x="7473" y="788"/>
                  </a:cubicBezTo>
                  <a:cubicBezTo>
                    <a:pt x="6218" y="190"/>
                    <a:pt x="5090" y="1"/>
                    <a:pt x="416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924;p50">
              <a:extLst>
                <a:ext uri="{FF2B5EF4-FFF2-40B4-BE49-F238E27FC236}">
                  <a16:creationId xmlns:a16="http://schemas.microsoft.com/office/drawing/2014/main" id="{D2EEE790-2ACB-9A75-B8A8-82E0163F9B72}"/>
                </a:ext>
              </a:extLst>
            </p:cNvPr>
            <p:cNvSpPr/>
            <p:nvPr/>
          </p:nvSpPr>
          <p:spPr>
            <a:xfrm>
              <a:off x="3813725" y="3249425"/>
              <a:ext cx="712200" cy="1443575"/>
            </a:xfrm>
            <a:custGeom>
              <a:avLst/>
              <a:gdLst/>
              <a:ahLst/>
              <a:cxnLst/>
              <a:rect l="l" t="t" r="r" b="b"/>
              <a:pathLst>
                <a:path w="28488" h="57743" extrusionOk="0">
                  <a:moveTo>
                    <a:pt x="25586" y="1"/>
                  </a:moveTo>
                  <a:lnTo>
                    <a:pt x="1" y="1102"/>
                  </a:lnTo>
                  <a:lnTo>
                    <a:pt x="368" y="11209"/>
                  </a:lnTo>
                  <a:lnTo>
                    <a:pt x="2602" y="56608"/>
                  </a:lnTo>
                  <a:lnTo>
                    <a:pt x="9741" y="57742"/>
                  </a:lnTo>
                  <a:lnTo>
                    <a:pt x="12576" y="11342"/>
                  </a:lnTo>
                  <a:lnTo>
                    <a:pt x="14311" y="11109"/>
                  </a:lnTo>
                  <a:lnTo>
                    <a:pt x="20348" y="57242"/>
                  </a:lnTo>
                  <a:lnTo>
                    <a:pt x="26753" y="57008"/>
                  </a:lnTo>
                  <a:cubicBezTo>
                    <a:pt x="26753" y="57008"/>
                    <a:pt x="27754" y="10242"/>
                    <a:pt x="28121" y="8007"/>
                  </a:cubicBezTo>
                  <a:cubicBezTo>
                    <a:pt x="28488" y="5805"/>
                    <a:pt x="25586" y="1"/>
                    <a:pt x="25586" y="1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925;p50">
              <a:extLst>
                <a:ext uri="{FF2B5EF4-FFF2-40B4-BE49-F238E27FC236}">
                  <a16:creationId xmlns:a16="http://schemas.microsoft.com/office/drawing/2014/main" id="{B31100BB-1081-8EA5-C3E2-ECF7940FE34C}"/>
                </a:ext>
              </a:extLst>
            </p:cNvPr>
            <p:cNvSpPr/>
            <p:nvPr/>
          </p:nvSpPr>
          <p:spPr>
            <a:xfrm>
              <a:off x="3866275" y="4149300"/>
              <a:ext cx="214325" cy="132575"/>
            </a:xfrm>
            <a:custGeom>
              <a:avLst/>
              <a:gdLst/>
              <a:ahLst/>
              <a:cxnLst/>
              <a:rect l="l" t="t" r="r" b="b"/>
              <a:pathLst>
                <a:path w="8573" h="5303" extrusionOk="0">
                  <a:moveTo>
                    <a:pt x="1127" y="0"/>
                  </a:moveTo>
                  <a:cubicBezTo>
                    <a:pt x="1048" y="0"/>
                    <a:pt x="982" y="63"/>
                    <a:pt x="867" y="165"/>
                  </a:cubicBezTo>
                  <a:cubicBezTo>
                    <a:pt x="601" y="332"/>
                    <a:pt x="300" y="465"/>
                    <a:pt x="0" y="532"/>
                  </a:cubicBezTo>
                  <a:lnTo>
                    <a:pt x="8573" y="5302"/>
                  </a:lnTo>
                  <a:cubicBezTo>
                    <a:pt x="8373" y="5135"/>
                    <a:pt x="8239" y="4902"/>
                    <a:pt x="8139" y="4668"/>
                  </a:cubicBezTo>
                  <a:cubicBezTo>
                    <a:pt x="8006" y="4268"/>
                    <a:pt x="7872" y="4435"/>
                    <a:pt x="7606" y="4068"/>
                  </a:cubicBezTo>
                  <a:cubicBezTo>
                    <a:pt x="7305" y="3734"/>
                    <a:pt x="6938" y="3501"/>
                    <a:pt x="6505" y="3367"/>
                  </a:cubicBezTo>
                  <a:cubicBezTo>
                    <a:pt x="6138" y="3201"/>
                    <a:pt x="6271" y="3034"/>
                    <a:pt x="6271" y="2333"/>
                  </a:cubicBezTo>
                  <a:cubicBezTo>
                    <a:pt x="6271" y="1985"/>
                    <a:pt x="6235" y="1882"/>
                    <a:pt x="6082" y="1882"/>
                  </a:cubicBezTo>
                  <a:cubicBezTo>
                    <a:pt x="5942" y="1882"/>
                    <a:pt x="5703" y="1969"/>
                    <a:pt x="5304" y="2033"/>
                  </a:cubicBezTo>
                  <a:cubicBezTo>
                    <a:pt x="5161" y="2057"/>
                    <a:pt x="5047" y="2069"/>
                    <a:pt x="4954" y="2069"/>
                  </a:cubicBezTo>
                  <a:cubicBezTo>
                    <a:pt x="4528" y="2069"/>
                    <a:pt x="4529" y="1814"/>
                    <a:pt x="4036" y="1266"/>
                  </a:cubicBezTo>
                  <a:cubicBezTo>
                    <a:pt x="3753" y="936"/>
                    <a:pt x="3641" y="806"/>
                    <a:pt x="3538" y="806"/>
                  </a:cubicBezTo>
                  <a:cubicBezTo>
                    <a:pt x="3423" y="806"/>
                    <a:pt x="3320" y="970"/>
                    <a:pt x="3002" y="1199"/>
                  </a:cubicBezTo>
                  <a:cubicBezTo>
                    <a:pt x="2812" y="1347"/>
                    <a:pt x="2702" y="1415"/>
                    <a:pt x="2618" y="1415"/>
                  </a:cubicBezTo>
                  <a:cubicBezTo>
                    <a:pt x="2435" y="1415"/>
                    <a:pt x="2370" y="1100"/>
                    <a:pt x="1868" y="599"/>
                  </a:cubicBezTo>
                  <a:cubicBezTo>
                    <a:pt x="1414" y="166"/>
                    <a:pt x="1254" y="0"/>
                    <a:pt x="1127" y="0"/>
                  </a:cubicBez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926;p50">
              <a:extLst>
                <a:ext uri="{FF2B5EF4-FFF2-40B4-BE49-F238E27FC236}">
                  <a16:creationId xmlns:a16="http://schemas.microsoft.com/office/drawing/2014/main" id="{6254B3FE-3A2B-6AFD-1ADB-4B77A2B53F74}"/>
                </a:ext>
              </a:extLst>
            </p:cNvPr>
            <p:cNvSpPr/>
            <p:nvPr/>
          </p:nvSpPr>
          <p:spPr>
            <a:xfrm>
              <a:off x="3867100" y="4165925"/>
              <a:ext cx="215175" cy="149575"/>
            </a:xfrm>
            <a:custGeom>
              <a:avLst/>
              <a:gdLst/>
              <a:ahLst/>
              <a:cxnLst/>
              <a:rect l="l" t="t" r="r" b="b"/>
              <a:pathLst>
                <a:path w="8607" h="5983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501"/>
                    <a:pt x="568" y="1035"/>
                    <a:pt x="668" y="1635"/>
                  </a:cubicBezTo>
                  <a:cubicBezTo>
                    <a:pt x="834" y="2502"/>
                    <a:pt x="534" y="3203"/>
                    <a:pt x="1001" y="3603"/>
                  </a:cubicBezTo>
                  <a:cubicBezTo>
                    <a:pt x="1468" y="4003"/>
                    <a:pt x="1735" y="3837"/>
                    <a:pt x="1835" y="4203"/>
                  </a:cubicBezTo>
                  <a:cubicBezTo>
                    <a:pt x="1935" y="4537"/>
                    <a:pt x="1702" y="4904"/>
                    <a:pt x="1935" y="5071"/>
                  </a:cubicBezTo>
                  <a:cubicBezTo>
                    <a:pt x="1959" y="5084"/>
                    <a:pt x="1990" y="5090"/>
                    <a:pt x="2026" y="5090"/>
                  </a:cubicBezTo>
                  <a:cubicBezTo>
                    <a:pt x="2278" y="5090"/>
                    <a:pt x="2787" y="4801"/>
                    <a:pt x="2986" y="4801"/>
                  </a:cubicBezTo>
                  <a:cubicBezTo>
                    <a:pt x="3038" y="4801"/>
                    <a:pt x="3069" y="4821"/>
                    <a:pt x="3069" y="4871"/>
                  </a:cubicBezTo>
                  <a:cubicBezTo>
                    <a:pt x="3069" y="5064"/>
                    <a:pt x="3017" y="5204"/>
                    <a:pt x="3127" y="5204"/>
                  </a:cubicBezTo>
                  <a:cubicBezTo>
                    <a:pt x="3169" y="5204"/>
                    <a:pt x="3235" y="5184"/>
                    <a:pt x="3336" y="5137"/>
                  </a:cubicBezTo>
                  <a:cubicBezTo>
                    <a:pt x="3586" y="5046"/>
                    <a:pt x="3666" y="4816"/>
                    <a:pt x="3765" y="4816"/>
                  </a:cubicBezTo>
                  <a:cubicBezTo>
                    <a:pt x="3812" y="4816"/>
                    <a:pt x="3862" y="4866"/>
                    <a:pt x="3937" y="5004"/>
                  </a:cubicBezTo>
                  <a:cubicBezTo>
                    <a:pt x="4153" y="5436"/>
                    <a:pt x="4312" y="5982"/>
                    <a:pt x="4440" y="5982"/>
                  </a:cubicBezTo>
                  <a:cubicBezTo>
                    <a:pt x="4450" y="5982"/>
                    <a:pt x="4460" y="5979"/>
                    <a:pt x="4470" y="5971"/>
                  </a:cubicBezTo>
                  <a:cubicBezTo>
                    <a:pt x="4904" y="5671"/>
                    <a:pt x="5371" y="5471"/>
                    <a:pt x="5905" y="5404"/>
                  </a:cubicBezTo>
                  <a:cubicBezTo>
                    <a:pt x="6205" y="5404"/>
                    <a:pt x="6472" y="5471"/>
                    <a:pt x="6772" y="5604"/>
                  </a:cubicBezTo>
                  <a:cubicBezTo>
                    <a:pt x="6862" y="5627"/>
                    <a:pt x="6982" y="5740"/>
                    <a:pt x="7102" y="5740"/>
                  </a:cubicBezTo>
                  <a:cubicBezTo>
                    <a:pt x="7160" y="5740"/>
                    <a:pt x="7218" y="5714"/>
                    <a:pt x="7272" y="5638"/>
                  </a:cubicBezTo>
                  <a:cubicBezTo>
                    <a:pt x="7406" y="5404"/>
                    <a:pt x="8607" y="4804"/>
                    <a:pt x="8607" y="4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927;p50">
              <a:extLst>
                <a:ext uri="{FF2B5EF4-FFF2-40B4-BE49-F238E27FC236}">
                  <a16:creationId xmlns:a16="http://schemas.microsoft.com/office/drawing/2014/main" id="{84423514-0014-05F6-C059-18F74D891819}"/>
                </a:ext>
              </a:extLst>
            </p:cNvPr>
            <p:cNvSpPr/>
            <p:nvPr/>
          </p:nvSpPr>
          <p:spPr>
            <a:xfrm>
              <a:off x="3866275" y="4162600"/>
              <a:ext cx="216000" cy="123575"/>
            </a:xfrm>
            <a:custGeom>
              <a:avLst/>
              <a:gdLst/>
              <a:ahLst/>
              <a:cxnLst/>
              <a:rect l="l" t="t" r="r" b="b"/>
              <a:pathLst>
                <a:path w="8640" h="4943" extrusionOk="0">
                  <a:moveTo>
                    <a:pt x="0" y="0"/>
                  </a:moveTo>
                  <a:cubicBezTo>
                    <a:pt x="2051" y="4659"/>
                    <a:pt x="7166" y="4942"/>
                    <a:pt x="8379" y="4942"/>
                  </a:cubicBezTo>
                  <a:cubicBezTo>
                    <a:pt x="8546" y="4942"/>
                    <a:pt x="8640" y="4937"/>
                    <a:pt x="8640" y="49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928;p50">
              <a:extLst>
                <a:ext uri="{FF2B5EF4-FFF2-40B4-BE49-F238E27FC236}">
                  <a16:creationId xmlns:a16="http://schemas.microsoft.com/office/drawing/2014/main" id="{1D38A1EC-624D-E32D-34EB-7BE37ABF899B}"/>
                </a:ext>
              </a:extLst>
            </p:cNvPr>
            <p:cNvSpPr/>
            <p:nvPr/>
          </p:nvSpPr>
          <p:spPr>
            <a:xfrm>
              <a:off x="4269050" y="3845700"/>
              <a:ext cx="204350" cy="138450"/>
            </a:xfrm>
            <a:custGeom>
              <a:avLst/>
              <a:gdLst/>
              <a:ahLst/>
              <a:cxnLst/>
              <a:rect l="l" t="t" r="r" b="b"/>
              <a:pathLst>
                <a:path w="8174" h="5538" extrusionOk="0">
                  <a:moveTo>
                    <a:pt x="8173" y="0"/>
                  </a:moveTo>
                  <a:lnTo>
                    <a:pt x="8173" y="0"/>
                  </a:lnTo>
                  <a:cubicBezTo>
                    <a:pt x="8002" y="49"/>
                    <a:pt x="7813" y="80"/>
                    <a:pt x="7620" y="80"/>
                  </a:cubicBezTo>
                  <a:cubicBezTo>
                    <a:pt x="7549" y="80"/>
                    <a:pt x="7477" y="76"/>
                    <a:pt x="7406" y="67"/>
                  </a:cubicBezTo>
                  <a:cubicBezTo>
                    <a:pt x="7353" y="59"/>
                    <a:pt x="7307" y="55"/>
                    <a:pt x="7268" y="55"/>
                  </a:cubicBezTo>
                  <a:cubicBezTo>
                    <a:pt x="6989" y="55"/>
                    <a:pt x="7019" y="242"/>
                    <a:pt x="6639" y="301"/>
                  </a:cubicBezTo>
                  <a:cubicBezTo>
                    <a:pt x="6205" y="401"/>
                    <a:pt x="5805" y="634"/>
                    <a:pt x="5505" y="968"/>
                  </a:cubicBezTo>
                  <a:cubicBezTo>
                    <a:pt x="5408" y="1043"/>
                    <a:pt x="5332" y="1077"/>
                    <a:pt x="5253" y="1077"/>
                  </a:cubicBezTo>
                  <a:cubicBezTo>
                    <a:pt x="5088" y="1077"/>
                    <a:pt x="4911" y="927"/>
                    <a:pt x="4504" y="701"/>
                  </a:cubicBezTo>
                  <a:cubicBezTo>
                    <a:pt x="4327" y="617"/>
                    <a:pt x="4213" y="575"/>
                    <a:pt x="4134" y="575"/>
                  </a:cubicBezTo>
                  <a:cubicBezTo>
                    <a:pt x="3932" y="575"/>
                    <a:pt x="3972" y="857"/>
                    <a:pt x="3803" y="1435"/>
                  </a:cubicBezTo>
                  <a:cubicBezTo>
                    <a:pt x="3570" y="2235"/>
                    <a:pt x="3403" y="2002"/>
                    <a:pt x="2536" y="2235"/>
                  </a:cubicBezTo>
                  <a:cubicBezTo>
                    <a:pt x="1668" y="2435"/>
                    <a:pt x="1869" y="2402"/>
                    <a:pt x="2035" y="3136"/>
                  </a:cubicBezTo>
                  <a:cubicBezTo>
                    <a:pt x="2169" y="3870"/>
                    <a:pt x="1969" y="3570"/>
                    <a:pt x="1001" y="3903"/>
                  </a:cubicBezTo>
                  <a:cubicBezTo>
                    <a:pt x="1" y="4237"/>
                    <a:pt x="34" y="4170"/>
                    <a:pt x="134" y="4604"/>
                  </a:cubicBezTo>
                  <a:cubicBezTo>
                    <a:pt x="201" y="4904"/>
                    <a:pt x="167" y="5237"/>
                    <a:pt x="67" y="5538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929;p50">
              <a:extLst>
                <a:ext uri="{FF2B5EF4-FFF2-40B4-BE49-F238E27FC236}">
                  <a16:creationId xmlns:a16="http://schemas.microsoft.com/office/drawing/2014/main" id="{8C230646-47C4-4C5C-F82C-05C882E57D49}"/>
                </a:ext>
              </a:extLst>
            </p:cNvPr>
            <p:cNvSpPr/>
            <p:nvPr/>
          </p:nvSpPr>
          <p:spPr>
            <a:xfrm>
              <a:off x="4274900" y="3845700"/>
              <a:ext cx="211000" cy="157400"/>
            </a:xfrm>
            <a:custGeom>
              <a:avLst/>
              <a:gdLst/>
              <a:ahLst/>
              <a:cxnLst/>
              <a:rect l="l" t="t" r="r" b="b"/>
              <a:pathLst>
                <a:path w="8440" h="6296" extrusionOk="0">
                  <a:moveTo>
                    <a:pt x="8106" y="0"/>
                  </a:moveTo>
                  <a:lnTo>
                    <a:pt x="0" y="5571"/>
                  </a:lnTo>
                  <a:cubicBezTo>
                    <a:pt x="213" y="5533"/>
                    <a:pt x="430" y="5515"/>
                    <a:pt x="650" y="5515"/>
                  </a:cubicBezTo>
                  <a:cubicBezTo>
                    <a:pt x="1018" y="5515"/>
                    <a:pt x="1393" y="5567"/>
                    <a:pt x="1768" y="5671"/>
                  </a:cubicBezTo>
                  <a:cubicBezTo>
                    <a:pt x="2458" y="5892"/>
                    <a:pt x="2920" y="6296"/>
                    <a:pt x="3380" y="6296"/>
                  </a:cubicBezTo>
                  <a:cubicBezTo>
                    <a:pt x="3476" y="6296"/>
                    <a:pt x="3572" y="6278"/>
                    <a:pt x="3669" y="6238"/>
                  </a:cubicBezTo>
                  <a:cubicBezTo>
                    <a:pt x="4186" y="6056"/>
                    <a:pt x="4177" y="5762"/>
                    <a:pt x="4449" y="5762"/>
                  </a:cubicBezTo>
                  <a:cubicBezTo>
                    <a:pt x="4475" y="5762"/>
                    <a:pt x="4504" y="5765"/>
                    <a:pt x="4537" y="5771"/>
                  </a:cubicBezTo>
                  <a:cubicBezTo>
                    <a:pt x="4837" y="5853"/>
                    <a:pt x="5048" y="6114"/>
                    <a:pt x="5243" y="6114"/>
                  </a:cubicBezTo>
                  <a:cubicBezTo>
                    <a:pt x="5286" y="6114"/>
                    <a:pt x="5328" y="6101"/>
                    <a:pt x="5371" y="6071"/>
                  </a:cubicBezTo>
                  <a:cubicBezTo>
                    <a:pt x="5622" y="5946"/>
                    <a:pt x="5489" y="4992"/>
                    <a:pt x="5695" y="4992"/>
                  </a:cubicBezTo>
                  <a:cubicBezTo>
                    <a:pt x="5708" y="4992"/>
                    <a:pt x="5722" y="4996"/>
                    <a:pt x="5738" y="5004"/>
                  </a:cubicBezTo>
                  <a:cubicBezTo>
                    <a:pt x="5854" y="5054"/>
                    <a:pt x="5938" y="5112"/>
                    <a:pt x="5996" y="5112"/>
                  </a:cubicBezTo>
                  <a:cubicBezTo>
                    <a:pt x="6054" y="5112"/>
                    <a:pt x="6088" y="5054"/>
                    <a:pt x="6104" y="4870"/>
                  </a:cubicBezTo>
                  <a:cubicBezTo>
                    <a:pt x="6138" y="4470"/>
                    <a:pt x="5738" y="4270"/>
                    <a:pt x="6238" y="4270"/>
                  </a:cubicBezTo>
                  <a:cubicBezTo>
                    <a:pt x="6511" y="4270"/>
                    <a:pt x="6823" y="4300"/>
                    <a:pt x="7046" y="4300"/>
                  </a:cubicBezTo>
                  <a:cubicBezTo>
                    <a:pt x="7231" y="4300"/>
                    <a:pt x="7354" y="4279"/>
                    <a:pt x="7339" y="4203"/>
                  </a:cubicBezTo>
                  <a:cubicBezTo>
                    <a:pt x="7239" y="3703"/>
                    <a:pt x="7305" y="3169"/>
                    <a:pt x="7472" y="2702"/>
                  </a:cubicBezTo>
                  <a:cubicBezTo>
                    <a:pt x="7606" y="2435"/>
                    <a:pt x="7772" y="2169"/>
                    <a:pt x="8039" y="2002"/>
                  </a:cubicBezTo>
                  <a:cubicBezTo>
                    <a:pt x="8139" y="1902"/>
                    <a:pt x="8439" y="1802"/>
                    <a:pt x="8273" y="1601"/>
                  </a:cubicBezTo>
                  <a:cubicBezTo>
                    <a:pt x="8139" y="1368"/>
                    <a:pt x="8106" y="0"/>
                    <a:pt x="8106" y="0"/>
                  </a:cubicBezTo>
                  <a:close/>
                </a:path>
              </a:pathLst>
            </a:custGeom>
            <a:solidFill>
              <a:srgbClr val="5E5E5E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930;p50">
              <a:extLst>
                <a:ext uri="{FF2B5EF4-FFF2-40B4-BE49-F238E27FC236}">
                  <a16:creationId xmlns:a16="http://schemas.microsoft.com/office/drawing/2014/main" id="{67C305C5-2658-BDC0-4898-2598B2E0EAD1}"/>
                </a:ext>
              </a:extLst>
            </p:cNvPr>
            <p:cNvSpPr/>
            <p:nvPr/>
          </p:nvSpPr>
          <p:spPr>
            <a:xfrm>
              <a:off x="4270725" y="3844850"/>
              <a:ext cx="206825" cy="139525"/>
            </a:xfrm>
            <a:custGeom>
              <a:avLst/>
              <a:gdLst/>
              <a:ahLst/>
              <a:cxnLst/>
              <a:rect l="l" t="t" r="r" b="b"/>
              <a:pathLst>
                <a:path w="8273" h="5581" extrusionOk="0">
                  <a:moveTo>
                    <a:pt x="8273" y="1"/>
                  </a:moveTo>
                  <a:lnTo>
                    <a:pt x="0" y="5572"/>
                  </a:lnTo>
                  <a:cubicBezTo>
                    <a:pt x="130" y="5578"/>
                    <a:pt x="258" y="5580"/>
                    <a:pt x="384" y="5580"/>
                  </a:cubicBezTo>
                  <a:cubicBezTo>
                    <a:pt x="5913" y="5580"/>
                    <a:pt x="8273" y="1"/>
                    <a:pt x="8273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931;p50">
              <a:extLst>
                <a:ext uri="{FF2B5EF4-FFF2-40B4-BE49-F238E27FC236}">
                  <a16:creationId xmlns:a16="http://schemas.microsoft.com/office/drawing/2014/main" id="{CAB46075-1226-6963-EF9D-2DD2FF2DD621}"/>
                </a:ext>
              </a:extLst>
            </p:cNvPr>
            <p:cNvSpPr/>
            <p:nvPr/>
          </p:nvSpPr>
          <p:spPr>
            <a:xfrm>
              <a:off x="3737000" y="4633700"/>
              <a:ext cx="338600" cy="382850"/>
            </a:xfrm>
            <a:custGeom>
              <a:avLst/>
              <a:gdLst/>
              <a:ahLst/>
              <a:cxnLst/>
              <a:rect l="l" t="t" r="r" b="b"/>
              <a:pathLst>
                <a:path w="13544" h="15314" extrusionOk="0">
                  <a:moveTo>
                    <a:pt x="8557" y="0"/>
                  </a:moveTo>
                  <a:cubicBezTo>
                    <a:pt x="7722" y="0"/>
                    <a:pt x="6826" y="141"/>
                    <a:pt x="5905" y="503"/>
                  </a:cubicBezTo>
                  <a:cubicBezTo>
                    <a:pt x="5905" y="503"/>
                    <a:pt x="4070" y="1137"/>
                    <a:pt x="4070" y="1871"/>
                  </a:cubicBezTo>
                  <a:cubicBezTo>
                    <a:pt x="4070" y="2605"/>
                    <a:pt x="4904" y="8776"/>
                    <a:pt x="4904" y="8776"/>
                  </a:cubicBezTo>
                  <a:cubicBezTo>
                    <a:pt x="4904" y="8776"/>
                    <a:pt x="735" y="11111"/>
                    <a:pt x="368" y="11745"/>
                  </a:cubicBezTo>
                  <a:cubicBezTo>
                    <a:pt x="1" y="12345"/>
                    <a:pt x="234" y="15314"/>
                    <a:pt x="234" y="15314"/>
                  </a:cubicBezTo>
                  <a:lnTo>
                    <a:pt x="12810" y="15314"/>
                  </a:lnTo>
                  <a:cubicBezTo>
                    <a:pt x="12810" y="15314"/>
                    <a:pt x="13177" y="12245"/>
                    <a:pt x="13177" y="11111"/>
                  </a:cubicBezTo>
                  <a:cubicBezTo>
                    <a:pt x="13143" y="10043"/>
                    <a:pt x="13010" y="8976"/>
                    <a:pt x="12810" y="7909"/>
                  </a:cubicBezTo>
                  <a:lnTo>
                    <a:pt x="13544" y="1637"/>
                  </a:lnTo>
                  <a:cubicBezTo>
                    <a:pt x="13544" y="1637"/>
                    <a:pt x="11408" y="0"/>
                    <a:pt x="8557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932;p50">
              <a:extLst>
                <a:ext uri="{FF2B5EF4-FFF2-40B4-BE49-F238E27FC236}">
                  <a16:creationId xmlns:a16="http://schemas.microsoft.com/office/drawing/2014/main" id="{C042DD29-82AF-7F48-0C15-EE94E319F718}"/>
                </a:ext>
              </a:extLst>
            </p:cNvPr>
            <p:cNvSpPr/>
            <p:nvPr/>
          </p:nvSpPr>
          <p:spPr>
            <a:xfrm>
              <a:off x="3741175" y="4979850"/>
              <a:ext cx="320250" cy="36700"/>
            </a:xfrm>
            <a:custGeom>
              <a:avLst/>
              <a:gdLst/>
              <a:ahLst/>
              <a:cxnLst/>
              <a:rect l="l" t="t" r="r" b="b"/>
              <a:pathLst>
                <a:path w="12810" h="1468" extrusionOk="0">
                  <a:moveTo>
                    <a:pt x="1" y="0"/>
                  </a:moveTo>
                  <a:cubicBezTo>
                    <a:pt x="1" y="767"/>
                    <a:pt x="67" y="1468"/>
                    <a:pt x="67" y="1468"/>
                  </a:cubicBezTo>
                  <a:lnTo>
                    <a:pt x="12643" y="1468"/>
                  </a:lnTo>
                  <a:cubicBezTo>
                    <a:pt x="12643" y="1468"/>
                    <a:pt x="12743" y="801"/>
                    <a:pt x="12810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933;p50">
              <a:extLst>
                <a:ext uri="{FF2B5EF4-FFF2-40B4-BE49-F238E27FC236}">
                  <a16:creationId xmlns:a16="http://schemas.microsoft.com/office/drawing/2014/main" id="{E17A6B9E-EE6F-4BC1-81B8-CFAD22F74D87}"/>
                </a:ext>
              </a:extLst>
            </p:cNvPr>
            <p:cNvSpPr/>
            <p:nvPr/>
          </p:nvSpPr>
          <p:spPr>
            <a:xfrm>
              <a:off x="3850425" y="4597075"/>
              <a:ext cx="163475" cy="185150"/>
            </a:xfrm>
            <a:custGeom>
              <a:avLst/>
              <a:gdLst/>
              <a:ahLst/>
              <a:cxnLst/>
              <a:rect l="l" t="t" r="r" b="b"/>
              <a:pathLst>
                <a:path w="6539" h="7406" extrusionOk="0">
                  <a:moveTo>
                    <a:pt x="2969" y="0"/>
                  </a:moveTo>
                  <a:cubicBezTo>
                    <a:pt x="901" y="0"/>
                    <a:pt x="0" y="1268"/>
                    <a:pt x="0" y="1268"/>
                  </a:cubicBezTo>
                  <a:lnTo>
                    <a:pt x="1268" y="7405"/>
                  </a:lnTo>
                  <a:lnTo>
                    <a:pt x="4604" y="7405"/>
                  </a:lnTo>
                  <a:lnTo>
                    <a:pt x="6538" y="1468"/>
                  </a:lnTo>
                  <a:cubicBezTo>
                    <a:pt x="5571" y="567"/>
                    <a:pt x="4303" y="34"/>
                    <a:pt x="2969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934;p50">
              <a:extLst>
                <a:ext uri="{FF2B5EF4-FFF2-40B4-BE49-F238E27FC236}">
                  <a16:creationId xmlns:a16="http://schemas.microsoft.com/office/drawing/2014/main" id="{6103FAE2-87A8-7465-4373-C4EF558EC7D1}"/>
                </a:ext>
              </a:extLst>
            </p:cNvPr>
            <p:cNvSpPr/>
            <p:nvPr/>
          </p:nvSpPr>
          <p:spPr>
            <a:xfrm>
              <a:off x="3862100" y="4778875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67"/>
                  </a:cubicBezTo>
                  <a:cubicBezTo>
                    <a:pt x="4937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935;p50">
              <a:extLst>
                <a:ext uri="{FF2B5EF4-FFF2-40B4-BE49-F238E27FC236}">
                  <a16:creationId xmlns:a16="http://schemas.microsoft.com/office/drawing/2014/main" id="{87F5E84E-9974-24C3-CB7D-C05A01494F6D}"/>
                </a:ext>
              </a:extLst>
            </p:cNvPr>
            <p:cNvSpPr/>
            <p:nvPr/>
          </p:nvSpPr>
          <p:spPr>
            <a:xfrm>
              <a:off x="3862100" y="4800550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34"/>
                    <a:pt x="0" y="334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34"/>
                  </a:cubicBezTo>
                  <a:cubicBezTo>
                    <a:pt x="4937" y="134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936;p50">
              <a:extLst>
                <a:ext uri="{FF2B5EF4-FFF2-40B4-BE49-F238E27FC236}">
                  <a16:creationId xmlns:a16="http://schemas.microsoft.com/office/drawing/2014/main" id="{61FFB718-0F8C-3E4B-7A69-1323AEDA6A0D}"/>
                </a:ext>
              </a:extLst>
            </p:cNvPr>
            <p:cNvSpPr/>
            <p:nvPr/>
          </p:nvSpPr>
          <p:spPr>
            <a:xfrm>
              <a:off x="3862100" y="4821400"/>
              <a:ext cx="123450" cy="17525"/>
            </a:xfrm>
            <a:custGeom>
              <a:avLst/>
              <a:gdLst/>
              <a:ahLst/>
              <a:cxnLst/>
              <a:rect l="l" t="t" r="r" b="b"/>
              <a:pathLst>
                <a:path w="4938" h="701" extrusionOk="0">
                  <a:moveTo>
                    <a:pt x="334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67"/>
                  </a:cubicBezTo>
                  <a:cubicBezTo>
                    <a:pt x="4937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937;p50">
              <a:extLst>
                <a:ext uri="{FF2B5EF4-FFF2-40B4-BE49-F238E27FC236}">
                  <a16:creationId xmlns:a16="http://schemas.microsoft.com/office/drawing/2014/main" id="{DF96A44D-C4DC-B5D4-F72C-A60F809F9DA0}"/>
                </a:ext>
              </a:extLst>
            </p:cNvPr>
            <p:cNvSpPr/>
            <p:nvPr/>
          </p:nvSpPr>
          <p:spPr>
            <a:xfrm>
              <a:off x="3862100" y="4843075"/>
              <a:ext cx="123450" cy="17550"/>
            </a:xfrm>
            <a:custGeom>
              <a:avLst/>
              <a:gdLst/>
              <a:ahLst/>
              <a:cxnLst/>
              <a:rect l="l" t="t" r="r" b="b"/>
              <a:pathLst>
                <a:path w="4938" h="702" extrusionOk="0">
                  <a:moveTo>
                    <a:pt x="334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534"/>
                    <a:pt x="167" y="701"/>
                    <a:pt x="334" y="701"/>
                  </a:cubicBezTo>
                  <a:lnTo>
                    <a:pt x="4604" y="701"/>
                  </a:lnTo>
                  <a:cubicBezTo>
                    <a:pt x="4804" y="701"/>
                    <a:pt x="4937" y="534"/>
                    <a:pt x="4937" y="334"/>
                  </a:cubicBezTo>
                  <a:cubicBezTo>
                    <a:pt x="4937" y="134"/>
                    <a:pt x="4804" y="1"/>
                    <a:pt x="46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938;p50">
              <a:extLst>
                <a:ext uri="{FF2B5EF4-FFF2-40B4-BE49-F238E27FC236}">
                  <a16:creationId xmlns:a16="http://schemas.microsoft.com/office/drawing/2014/main" id="{8C558E3A-03DB-8DF0-3AA0-FFCE4F4BC65E}"/>
                </a:ext>
              </a:extLst>
            </p:cNvPr>
            <p:cNvSpPr/>
            <p:nvPr/>
          </p:nvSpPr>
          <p:spPr>
            <a:xfrm>
              <a:off x="4299075" y="4633700"/>
              <a:ext cx="339425" cy="382850"/>
            </a:xfrm>
            <a:custGeom>
              <a:avLst/>
              <a:gdLst/>
              <a:ahLst/>
              <a:cxnLst/>
              <a:rect l="l" t="t" r="r" b="b"/>
              <a:pathLst>
                <a:path w="13577" h="15314" extrusionOk="0">
                  <a:moveTo>
                    <a:pt x="4988" y="0"/>
                  </a:moveTo>
                  <a:cubicBezTo>
                    <a:pt x="2136" y="0"/>
                    <a:pt x="0" y="1637"/>
                    <a:pt x="0" y="1637"/>
                  </a:cubicBezTo>
                  <a:lnTo>
                    <a:pt x="734" y="7909"/>
                  </a:lnTo>
                  <a:cubicBezTo>
                    <a:pt x="534" y="8976"/>
                    <a:pt x="434" y="10043"/>
                    <a:pt x="367" y="11111"/>
                  </a:cubicBezTo>
                  <a:cubicBezTo>
                    <a:pt x="367" y="12245"/>
                    <a:pt x="734" y="15314"/>
                    <a:pt x="734" y="15314"/>
                  </a:cubicBezTo>
                  <a:lnTo>
                    <a:pt x="13310" y="15314"/>
                  </a:lnTo>
                  <a:cubicBezTo>
                    <a:pt x="13310" y="15314"/>
                    <a:pt x="13577" y="12345"/>
                    <a:pt x="13210" y="11745"/>
                  </a:cubicBezTo>
                  <a:cubicBezTo>
                    <a:pt x="12843" y="11111"/>
                    <a:pt x="8640" y="8776"/>
                    <a:pt x="8640" y="8776"/>
                  </a:cubicBezTo>
                  <a:cubicBezTo>
                    <a:pt x="8640" y="8776"/>
                    <a:pt x="9507" y="2605"/>
                    <a:pt x="9507" y="1871"/>
                  </a:cubicBezTo>
                  <a:cubicBezTo>
                    <a:pt x="9507" y="1137"/>
                    <a:pt x="7639" y="503"/>
                    <a:pt x="7639" y="503"/>
                  </a:cubicBezTo>
                  <a:cubicBezTo>
                    <a:pt x="6718" y="141"/>
                    <a:pt x="5822" y="0"/>
                    <a:pt x="4988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939;p50">
              <a:extLst>
                <a:ext uri="{FF2B5EF4-FFF2-40B4-BE49-F238E27FC236}">
                  <a16:creationId xmlns:a16="http://schemas.microsoft.com/office/drawing/2014/main" id="{9C179615-8272-02DB-8C90-BB0B687A5805}"/>
                </a:ext>
              </a:extLst>
            </p:cNvPr>
            <p:cNvSpPr/>
            <p:nvPr/>
          </p:nvSpPr>
          <p:spPr>
            <a:xfrm>
              <a:off x="4313250" y="4979850"/>
              <a:ext cx="321100" cy="36700"/>
            </a:xfrm>
            <a:custGeom>
              <a:avLst/>
              <a:gdLst/>
              <a:ahLst/>
              <a:cxnLst/>
              <a:rect l="l" t="t" r="r" b="b"/>
              <a:pathLst>
                <a:path w="12844" h="1468" extrusionOk="0">
                  <a:moveTo>
                    <a:pt x="1" y="0"/>
                  </a:moveTo>
                  <a:cubicBezTo>
                    <a:pt x="101" y="801"/>
                    <a:pt x="167" y="1468"/>
                    <a:pt x="167" y="1468"/>
                  </a:cubicBezTo>
                  <a:lnTo>
                    <a:pt x="12743" y="1468"/>
                  </a:lnTo>
                  <a:cubicBezTo>
                    <a:pt x="12743" y="1468"/>
                    <a:pt x="12810" y="767"/>
                    <a:pt x="12843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940;p50">
              <a:extLst>
                <a:ext uri="{FF2B5EF4-FFF2-40B4-BE49-F238E27FC236}">
                  <a16:creationId xmlns:a16="http://schemas.microsoft.com/office/drawing/2014/main" id="{30942307-1459-C5FD-6732-08AD8AB39E4E}"/>
                </a:ext>
              </a:extLst>
            </p:cNvPr>
            <p:cNvSpPr/>
            <p:nvPr/>
          </p:nvSpPr>
          <p:spPr>
            <a:xfrm>
              <a:off x="4360775" y="4597075"/>
              <a:ext cx="163475" cy="185150"/>
            </a:xfrm>
            <a:custGeom>
              <a:avLst/>
              <a:gdLst/>
              <a:ahLst/>
              <a:cxnLst/>
              <a:rect l="l" t="t" r="r" b="b"/>
              <a:pathLst>
                <a:path w="6539" h="7406" extrusionOk="0">
                  <a:moveTo>
                    <a:pt x="3570" y="0"/>
                  </a:moveTo>
                  <a:cubicBezTo>
                    <a:pt x="2236" y="34"/>
                    <a:pt x="968" y="567"/>
                    <a:pt x="1" y="1468"/>
                  </a:cubicBezTo>
                  <a:lnTo>
                    <a:pt x="1936" y="7405"/>
                  </a:lnTo>
                  <a:lnTo>
                    <a:pt x="5271" y="7405"/>
                  </a:lnTo>
                  <a:lnTo>
                    <a:pt x="6539" y="1268"/>
                  </a:lnTo>
                  <a:cubicBezTo>
                    <a:pt x="6539" y="1268"/>
                    <a:pt x="5672" y="0"/>
                    <a:pt x="3570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941;p50">
              <a:extLst>
                <a:ext uri="{FF2B5EF4-FFF2-40B4-BE49-F238E27FC236}">
                  <a16:creationId xmlns:a16="http://schemas.microsoft.com/office/drawing/2014/main" id="{58074DB7-102F-CBB6-2C76-683F8F1E6C70}"/>
                </a:ext>
              </a:extLst>
            </p:cNvPr>
            <p:cNvSpPr/>
            <p:nvPr/>
          </p:nvSpPr>
          <p:spPr>
            <a:xfrm>
              <a:off x="4387475" y="4778875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67"/>
                  </a:cubicBezTo>
                  <a:cubicBezTo>
                    <a:pt x="4971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942;p50">
              <a:extLst>
                <a:ext uri="{FF2B5EF4-FFF2-40B4-BE49-F238E27FC236}">
                  <a16:creationId xmlns:a16="http://schemas.microsoft.com/office/drawing/2014/main" id="{59F67F8A-BF3A-1BF7-AD63-3A1DAA76315B}"/>
                </a:ext>
              </a:extLst>
            </p:cNvPr>
            <p:cNvSpPr/>
            <p:nvPr/>
          </p:nvSpPr>
          <p:spPr>
            <a:xfrm>
              <a:off x="4387475" y="4800550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34"/>
                    <a:pt x="0" y="334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34"/>
                  </a:cubicBezTo>
                  <a:cubicBezTo>
                    <a:pt x="4971" y="134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943;p50">
              <a:extLst>
                <a:ext uri="{FF2B5EF4-FFF2-40B4-BE49-F238E27FC236}">
                  <a16:creationId xmlns:a16="http://schemas.microsoft.com/office/drawing/2014/main" id="{C6B0674E-39CA-3A95-868C-E3F885FC9CDB}"/>
                </a:ext>
              </a:extLst>
            </p:cNvPr>
            <p:cNvSpPr/>
            <p:nvPr/>
          </p:nvSpPr>
          <p:spPr>
            <a:xfrm>
              <a:off x="4387475" y="4821400"/>
              <a:ext cx="124275" cy="17525"/>
            </a:xfrm>
            <a:custGeom>
              <a:avLst/>
              <a:gdLst/>
              <a:ahLst/>
              <a:cxnLst/>
              <a:rect l="l" t="t" r="r" b="b"/>
              <a:pathLst>
                <a:path w="4971" h="701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67"/>
                  </a:cubicBezTo>
                  <a:cubicBezTo>
                    <a:pt x="4971" y="167"/>
                    <a:pt x="4804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944;p50">
              <a:extLst>
                <a:ext uri="{FF2B5EF4-FFF2-40B4-BE49-F238E27FC236}">
                  <a16:creationId xmlns:a16="http://schemas.microsoft.com/office/drawing/2014/main" id="{11BF3B2F-6A6C-0015-DE04-F85ABEC387ED}"/>
                </a:ext>
              </a:extLst>
            </p:cNvPr>
            <p:cNvSpPr/>
            <p:nvPr/>
          </p:nvSpPr>
          <p:spPr>
            <a:xfrm>
              <a:off x="4387475" y="4843075"/>
              <a:ext cx="124275" cy="17550"/>
            </a:xfrm>
            <a:custGeom>
              <a:avLst/>
              <a:gdLst/>
              <a:ahLst/>
              <a:cxnLst/>
              <a:rect l="l" t="t" r="r" b="b"/>
              <a:pathLst>
                <a:path w="4971" h="702" extrusionOk="0">
                  <a:moveTo>
                    <a:pt x="367" y="1"/>
                  </a:moveTo>
                  <a:cubicBezTo>
                    <a:pt x="167" y="1"/>
                    <a:pt x="0" y="134"/>
                    <a:pt x="0" y="334"/>
                  </a:cubicBezTo>
                  <a:cubicBezTo>
                    <a:pt x="0" y="534"/>
                    <a:pt x="167" y="701"/>
                    <a:pt x="367" y="701"/>
                  </a:cubicBezTo>
                  <a:lnTo>
                    <a:pt x="4604" y="701"/>
                  </a:lnTo>
                  <a:cubicBezTo>
                    <a:pt x="4804" y="701"/>
                    <a:pt x="4971" y="534"/>
                    <a:pt x="4971" y="334"/>
                  </a:cubicBezTo>
                  <a:cubicBezTo>
                    <a:pt x="4971" y="134"/>
                    <a:pt x="4804" y="1"/>
                    <a:pt x="4604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945;p50">
              <a:extLst>
                <a:ext uri="{FF2B5EF4-FFF2-40B4-BE49-F238E27FC236}">
                  <a16:creationId xmlns:a16="http://schemas.microsoft.com/office/drawing/2014/main" id="{2FFF4EA2-270B-8749-3D47-9257C81819EF}"/>
                </a:ext>
              </a:extLst>
            </p:cNvPr>
            <p:cNvSpPr/>
            <p:nvPr/>
          </p:nvSpPr>
          <p:spPr>
            <a:xfrm>
              <a:off x="3762850" y="2089450"/>
              <a:ext cx="719725" cy="1479400"/>
            </a:xfrm>
            <a:custGeom>
              <a:avLst/>
              <a:gdLst/>
              <a:ahLst/>
              <a:cxnLst/>
              <a:rect l="l" t="t" r="r" b="b"/>
              <a:pathLst>
                <a:path w="28789" h="59176" extrusionOk="0">
                  <a:moveTo>
                    <a:pt x="11642" y="0"/>
                  </a:moveTo>
                  <a:lnTo>
                    <a:pt x="11309" y="400"/>
                  </a:lnTo>
                  <a:cubicBezTo>
                    <a:pt x="11309" y="400"/>
                    <a:pt x="10975" y="6038"/>
                    <a:pt x="10875" y="6905"/>
                  </a:cubicBezTo>
                  <a:cubicBezTo>
                    <a:pt x="10809" y="7772"/>
                    <a:pt x="7640" y="9407"/>
                    <a:pt x="4938" y="10674"/>
                  </a:cubicBezTo>
                  <a:cubicBezTo>
                    <a:pt x="2269" y="11975"/>
                    <a:pt x="1" y="12509"/>
                    <a:pt x="101" y="13710"/>
                  </a:cubicBezTo>
                  <a:cubicBezTo>
                    <a:pt x="201" y="14911"/>
                    <a:pt x="1835" y="59176"/>
                    <a:pt x="1835" y="59176"/>
                  </a:cubicBezTo>
                  <a:cubicBezTo>
                    <a:pt x="1835" y="59176"/>
                    <a:pt x="5471" y="59042"/>
                    <a:pt x="10875" y="57007"/>
                  </a:cubicBezTo>
                  <a:cubicBezTo>
                    <a:pt x="16279" y="54939"/>
                    <a:pt x="19515" y="52371"/>
                    <a:pt x="22217" y="50103"/>
                  </a:cubicBezTo>
                  <a:cubicBezTo>
                    <a:pt x="23851" y="48735"/>
                    <a:pt x="25652" y="47601"/>
                    <a:pt x="27621" y="46767"/>
                  </a:cubicBezTo>
                  <a:cubicBezTo>
                    <a:pt x="27621" y="46767"/>
                    <a:pt x="28021" y="25818"/>
                    <a:pt x="28021" y="22149"/>
                  </a:cubicBezTo>
                  <a:cubicBezTo>
                    <a:pt x="28021" y="18513"/>
                    <a:pt x="28788" y="14711"/>
                    <a:pt x="28588" y="13209"/>
                  </a:cubicBezTo>
                  <a:cubicBezTo>
                    <a:pt x="28354" y="11708"/>
                    <a:pt x="21883" y="9874"/>
                    <a:pt x="20249" y="9107"/>
                  </a:cubicBezTo>
                  <a:lnTo>
                    <a:pt x="18647" y="8339"/>
                  </a:lnTo>
                  <a:cubicBezTo>
                    <a:pt x="18647" y="8339"/>
                    <a:pt x="18647" y="6271"/>
                    <a:pt x="19281" y="4937"/>
                  </a:cubicBezTo>
                  <a:lnTo>
                    <a:pt x="19948" y="3669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946;p50">
              <a:extLst>
                <a:ext uri="{FF2B5EF4-FFF2-40B4-BE49-F238E27FC236}">
                  <a16:creationId xmlns:a16="http://schemas.microsoft.com/office/drawing/2014/main" id="{D800C1F6-8F09-492C-688F-DA34F3E77EA0}"/>
                </a:ext>
              </a:extLst>
            </p:cNvPr>
            <p:cNvSpPr/>
            <p:nvPr/>
          </p:nvSpPr>
          <p:spPr>
            <a:xfrm>
              <a:off x="3802050" y="3249425"/>
              <a:ext cx="651325" cy="318600"/>
            </a:xfrm>
            <a:custGeom>
              <a:avLst/>
              <a:gdLst/>
              <a:ahLst/>
              <a:cxnLst/>
              <a:rect l="l" t="t" r="r" b="b"/>
              <a:pathLst>
                <a:path w="26053" h="12744" extrusionOk="0">
                  <a:moveTo>
                    <a:pt x="26053" y="1"/>
                  </a:moveTo>
                  <a:cubicBezTo>
                    <a:pt x="24385" y="68"/>
                    <a:pt x="22817" y="935"/>
                    <a:pt x="15912" y="3270"/>
                  </a:cubicBezTo>
                  <a:cubicBezTo>
                    <a:pt x="10742" y="4938"/>
                    <a:pt x="5404" y="6072"/>
                    <a:pt x="1" y="6639"/>
                  </a:cubicBezTo>
                  <a:cubicBezTo>
                    <a:pt x="134" y="10342"/>
                    <a:pt x="234" y="12743"/>
                    <a:pt x="234" y="12743"/>
                  </a:cubicBezTo>
                  <a:cubicBezTo>
                    <a:pt x="234" y="12743"/>
                    <a:pt x="3903" y="12643"/>
                    <a:pt x="9307" y="10608"/>
                  </a:cubicBezTo>
                  <a:cubicBezTo>
                    <a:pt x="14711" y="8540"/>
                    <a:pt x="17947" y="5938"/>
                    <a:pt x="20649" y="3670"/>
                  </a:cubicBezTo>
                  <a:cubicBezTo>
                    <a:pt x="22283" y="2303"/>
                    <a:pt x="24084" y="1202"/>
                    <a:pt x="26053" y="334"/>
                  </a:cubicBezTo>
                  <a:lnTo>
                    <a:pt x="26053" y="1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947;p50">
              <a:extLst>
                <a:ext uri="{FF2B5EF4-FFF2-40B4-BE49-F238E27FC236}">
                  <a16:creationId xmlns:a16="http://schemas.microsoft.com/office/drawing/2014/main" id="{C389C24E-7729-EE96-86E6-9F366BF25B1B}"/>
                </a:ext>
              </a:extLst>
            </p:cNvPr>
            <p:cNvSpPr/>
            <p:nvPr/>
          </p:nvSpPr>
          <p:spPr>
            <a:xfrm>
              <a:off x="3799550" y="3216900"/>
              <a:ext cx="653000" cy="121800"/>
            </a:xfrm>
            <a:custGeom>
              <a:avLst/>
              <a:gdLst/>
              <a:ahLst/>
              <a:cxnLst/>
              <a:rect l="l" t="t" r="r" b="b"/>
              <a:pathLst>
                <a:path w="26120" h="4872" fill="none" extrusionOk="0">
                  <a:moveTo>
                    <a:pt x="1" y="4871"/>
                  </a:moveTo>
                  <a:cubicBezTo>
                    <a:pt x="1" y="4871"/>
                    <a:pt x="19248" y="2203"/>
                    <a:pt x="26119" y="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948;p50">
              <a:extLst>
                <a:ext uri="{FF2B5EF4-FFF2-40B4-BE49-F238E27FC236}">
                  <a16:creationId xmlns:a16="http://schemas.microsoft.com/office/drawing/2014/main" id="{F4F8E5AD-C039-272E-36E4-BD7E12388055}"/>
                </a:ext>
              </a:extLst>
            </p:cNvPr>
            <p:cNvSpPr/>
            <p:nvPr/>
          </p:nvSpPr>
          <p:spPr>
            <a:xfrm>
              <a:off x="3957175" y="2088600"/>
              <a:ext cx="328575" cy="347775"/>
            </a:xfrm>
            <a:custGeom>
              <a:avLst/>
              <a:gdLst/>
              <a:ahLst/>
              <a:cxnLst/>
              <a:rect l="l" t="t" r="r" b="b"/>
              <a:pathLst>
                <a:path w="13143" h="13911" extrusionOk="0">
                  <a:moveTo>
                    <a:pt x="3869" y="1"/>
                  </a:moveTo>
                  <a:lnTo>
                    <a:pt x="3536" y="401"/>
                  </a:lnTo>
                  <a:cubicBezTo>
                    <a:pt x="3536" y="401"/>
                    <a:pt x="3202" y="6072"/>
                    <a:pt x="3102" y="6939"/>
                  </a:cubicBezTo>
                  <a:cubicBezTo>
                    <a:pt x="3036" y="7506"/>
                    <a:pt x="1701" y="8373"/>
                    <a:pt x="0" y="9274"/>
                  </a:cubicBezTo>
                  <a:cubicBezTo>
                    <a:pt x="1034" y="10441"/>
                    <a:pt x="3803" y="13177"/>
                    <a:pt x="7005" y="13844"/>
                  </a:cubicBezTo>
                  <a:cubicBezTo>
                    <a:pt x="7221" y="13889"/>
                    <a:pt x="7435" y="13910"/>
                    <a:pt x="7647" y="13910"/>
                  </a:cubicBezTo>
                  <a:cubicBezTo>
                    <a:pt x="9949" y="13910"/>
                    <a:pt x="11951" y="11390"/>
                    <a:pt x="13143" y="9374"/>
                  </a:cubicBezTo>
                  <a:cubicBezTo>
                    <a:pt x="12876" y="9274"/>
                    <a:pt x="12676" y="9174"/>
                    <a:pt x="12476" y="9107"/>
                  </a:cubicBezTo>
                  <a:lnTo>
                    <a:pt x="10874" y="8340"/>
                  </a:lnTo>
                  <a:cubicBezTo>
                    <a:pt x="10874" y="8340"/>
                    <a:pt x="10874" y="6272"/>
                    <a:pt x="11508" y="4938"/>
                  </a:cubicBezTo>
                  <a:lnTo>
                    <a:pt x="12175" y="3670"/>
                  </a:lnTo>
                  <a:lnTo>
                    <a:pt x="3869" y="1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949;p50">
              <a:extLst>
                <a:ext uri="{FF2B5EF4-FFF2-40B4-BE49-F238E27FC236}">
                  <a16:creationId xmlns:a16="http://schemas.microsoft.com/office/drawing/2014/main" id="{EF9E5360-B9BF-DAE0-5743-EF8B52BB0355}"/>
                </a:ext>
              </a:extLst>
            </p:cNvPr>
            <p:cNvSpPr/>
            <p:nvPr/>
          </p:nvSpPr>
          <p:spPr>
            <a:xfrm>
              <a:off x="4079750" y="2431275"/>
              <a:ext cx="87600" cy="128525"/>
            </a:xfrm>
            <a:custGeom>
              <a:avLst/>
              <a:gdLst/>
              <a:ahLst/>
              <a:cxnLst/>
              <a:rect l="l" t="t" r="r" b="b"/>
              <a:pathLst>
                <a:path w="3504" h="5141" extrusionOk="0">
                  <a:moveTo>
                    <a:pt x="3129" y="0"/>
                  </a:moveTo>
                  <a:cubicBezTo>
                    <a:pt x="2619" y="0"/>
                    <a:pt x="1129" y="68"/>
                    <a:pt x="634" y="837"/>
                  </a:cubicBezTo>
                  <a:cubicBezTo>
                    <a:pt x="1" y="1771"/>
                    <a:pt x="301" y="3539"/>
                    <a:pt x="468" y="4106"/>
                  </a:cubicBezTo>
                  <a:cubicBezTo>
                    <a:pt x="734" y="4974"/>
                    <a:pt x="3303" y="5140"/>
                    <a:pt x="3303" y="5140"/>
                  </a:cubicBezTo>
                  <a:lnTo>
                    <a:pt x="3370" y="4273"/>
                  </a:lnTo>
                  <a:cubicBezTo>
                    <a:pt x="3503" y="3139"/>
                    <a:pt x="3503" y="2005"/>
                    <a:pt x="3370" y="904"/>
                  </a:cubicBezTo>
                  <a:lnTo>
                    <a:pt x="3303" y="3"/>
                  </a:lnTo>
                  <a:cubicBezTo>
                    <a:pt x="3303" y="3"/>
                    <a:pt x="3238" y="0"/>
                    <a:pt x="3129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950;p50">
              <a:extLst>
                <a:ext uri="{FF2B5EF4-FFF2-40B4-BE49-F238E27FC236}">
                  <a16:creationId xmlns:a16="http://schemas.microsoft.com/office/drawing/2014/main" id="{BDC4E7C8-01B7-9BCD-DF2E-8CC24DA0D12A}"/>
                </a:ext>
              </a:extLst>
            </p:cNvPr>
            <p:cNvSpPr/>
            <p:nvPr/>
          </p:nvSpPr>
          <p:spPr>
            <a:xfrm>
              <a:off x="4079750" y="2587225"/>
              <a:ext cx="87600" cy="127675"/>
            </a:xfrm>
            <a:custGeom>
              <a:avLst/>
              <a:gdLst/>
              <a:ahLst/>
              <a:cxnLst/>
              <a:rect l="l" t="t" r="r" b="b"/>
              <a:pathLst>
                <a:path w="3504" h="5107" extrusionOk="0">
                  <a:moveTo>
                    <a:pt x="3129" y="0"/>
                  </a:moveTo>
                  <a:cubicBezTo>
                    <a:pt x="2619" y="0"/>
                    <a:pt x="1129" y="68"/>
                    <a:pt x="634" y="837"/>
                  </a:cubicBezTo>
                  <a:cubicBezTo>
                    <a:pt x="1" y="1771"/>
                    <a:pt x="301" y="3539"/>
                    <a:pt x="468" y="4073"/>
                  </a:cubicBezTo>
                  <a:cubicBezTo>
                    <a:pt x="734" y="4973"/>
                    <a:pt x="3303" y="5107"/>
                    <a:pt x="3303" y="5107"/>
                  </a:cubicBezTo>
                  <a:lnTo>
                    <a:pt x="3370" y="4240"/>
                  </a:lnTo>
                  <a:cubicBezTo>
                    <a:pt x="3503" y="3139"/>
                    <a:pt x="3503" y="2005"/>
                    <a:pt x="3370" y="871"/>
                  </a:cubicBezTo>
                  <a:lnTo>
                    <a:pt x="3303" y="3"/>
                  </a:lnTo>
                  <a:cubicBezTo>
                    <a:pt x="3303" y="3"/>
                    <a:pt x="3238" y="0"/>
                    <a:pt x="3129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951;p50">
              <a:extLst>
                <a:ext uri="{FF2B5EF4-FFF2-40B4-BE49-F238E27FC236}">
                  <a16:creationId xmlns:a16="http://schemas.microsoft.com/office/drawing/2014/main" id="{1BBEC441-C745-5CFA-3270-5E122C31C3DC}"/>
                </a:ext>
              </a:extLst>
            </p:cNvPr>
            <p:cNvSpPr/>
            <p:nvPr/>
          </p:nvSpPr>
          <p:spPr>
            <a:xfrm>
              <a:off x="4161475" y="2559775"/>
              <a:ext cx="25" cy="27550"/>
            </a:xfrm>
            <a:custGeom>
              <a:avLst/>
              <a:gdLst/>
              <a:ahLst/>
              <a:cxnLst/>
              <a:rect l="l" t="t" r="r" b="b"/>
              <a:pathLst>
                <a:path w="1" h="1102" fill="none" extrusionOk="0">
                  <a:moveTo>
                    <a:pt x="1" y="0"/>
                  </a:moveTo>
                  <a:lnTo>
                    <a:pt x="1" y="110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952;p50">
              <a:extLst>
                <a:ext uri="{FF2B5EF4-FFF2-40B4-BE49-F238E27FC236}">
                  <a16:creationId xmlns:a16="http://schemas.microsoft.com/office/drawing/2014/main" id="{4FFB7B35-5BFF-D1F8-BAFC-7F3F55AB4712}"/>
                </a:ext>
              </a:extLst>
            </p:cNvPr>
            <p:cNvSpPr/>
            <p:nvPr/>
          </p:nvSpPr>
          <p:spPr>
            <a:xfrm>
              <a:off x="4146475" y="2559775"/>
              <a:ext cx="25" cy="25050"/>
            </a:xfrm>
            <a:custGeom>
              <a:avLst/>
              <a:gdLst/>
              <a:ahLst/>
              <a:cxnLst/>
              <a:rect l="l" t="t" r="r" b="b"/>
              <a:pathLst>
                <a:path w="1" h="1002" fill="none" extrusionOk="0">
                  <a:moveTo>
                    <a:pt x="0" y="0"/>
                  </a:moveTo>
                  <a:lnTo>
                    <a:pt x="0" y="1001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953;p50">
              <a:extLst>
                <a:ext uri="{FF2B5EF4-FFF2-40B4-BE49-F238E27FC236}">
                  <a16:creationId xmlns:a16="http://schemas.microsoft.com/office/drawing/2014/main" id="{258BD0AF-D81C-6B9F-0516-88B3806F0104}"/>
                </a:ext>
              </a:extLst>
            </p:cNvPr>
            <p:cNvSpPr/>
            <p:nvPr/>
          </p:nvSpPr>
          <p:spPr>
            <a:xfrm>
              <a:off x="4045550" y="2088600"/>
              <a:ext cx="216025" cy="171825"/>
            </a:xfrm>
            <a:custGeom>
              <a:avLst/>
              <a:gdLst/>
              <a:ahLst/>
              <a:cxnLst/>
              <a:rect l="l" t="t" r="r" b="b"/>
              <a:pathLst>
                <a:path w="8641" h="6873" extrusionOk="0">
                  <a:moveTo>
                    <a:pt x="334" y="1"/>
                  </a:moveTo>
                  <a:lnTo>
                    <a:pt x="1" y="401"/>
                  </a:lnTo>
                  <a:lnTo>
                    <a:pt x="701" y="1669"/>
                  </a:lnTo>
                  <a:cubicBezTo>
                    <a:pt x="701" y="1669"/>
                    <a:pt x="2870" y="5705"/>
                    <a:pt x="7506" y="6872"/>
                  </a:cubicBezTo>
                  <a:cubicBezTo>
                    <a:pt x="7573" y="6205"/>
                    <a:pt x="7740" y="5571"/>
                    <a:pt x="7973" y="4971"/>
                  </a:cubicBezTo>
                  <a:lnTo>
                    <a:pt x="8640" y="367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954;p50">
              <a:extLst>
                <a:ext uri="{FF2B5EF4-FFF2-40B4-BE49-F238E27FC236}">
                  <a16:creationId xmlns:a16="http://schemas.microsoft.com/office/drawing/2014/main" id="{4304CC0F-C732-C8EE-C595-6539CD16707F}"/>
                </a:ext>
              </a:extLst>
            </p:cNvPr>
            <p:cNvSpPr/>
            <p:nvPr/>
          </p:nvSpPr>
          <p:spPr>
            <a:xfrm>
              <a:off x="4028875" y="1830975"/>
              <a:ext cx="324425" cy="379925"/>
            </a:xfrm>
            <a:custGeom>
              <a:avLst/>
              <a:gdLst/>
              <a:ahLst/>
              <a:cxnLst/>
              <a:rect l="l" t="t" r="r" b="b"/>
              <a:pathLst>
                <a:path w="12977" h="15197" extrusionOk="0">
                  <a:moveTo>
                    <a:pt x="6066" y="1"/>
                  </a:moveTo>
                  <a:cubicBezTo>
                    <a:pt x="5678" y="1"/>
                    <a:pt x="5277" y="50"/>
                    <a:pt x="4871" y="165"/>
                  </a:cubicBezTo>
                  <a:cubicBezTo>
                    <a:pt x="2169" y="932"/>
                    <a:pt x="1" y="6203"/>
                    <a:pt x="134" y="8037"/>
                  </a:cubicBezTo>
                  <a:cubicBezTo>
                    <a:pt x="234" y="9872"/>
                    <a:pt x="3036" y="12874"/>
                    <a:pt x="3036" y="12874"/>
                  </a:cubicBezTo>
                  <a:cubicBezTo>
                    <a:pt x="4404" y="14142"/>
                    <a:pt x="6138" y="14942"/>
                    <a:pt x="8006" y="15142"/>
                  </a:cubicBezTo>
                  <a:cubicBezTo>
                    <a:pt x="8344" y="15180"/>
                    <a:pt x="8662" y="15196"/>
                    <a:pt x="8962" y="15196"/>
                  </a:cubicBezTo>
                  <a:cubicBezTo>
                    <a:pt x="11357" y="15196"/>
                    <a:pt x="12543" y="14116"/>
                    <a:pt x="12543" y="13641"/>
                  </a:cubicBezTo>
                  <a:cubicBezTo>
                    <a:pt x="12543" y="13108"/>
                    <a:pt x="11776" y="9105"/>
                    <a:pt x="11776" y="9105"/>
                  </a:cubicBezTo>
                  <a:cubicBezTo>
                    <a:pt x="11776" y="9105"/>
                    <a:pt x="12743" y="8571"/>
                    <a:pt x="12877" y="8137"/>
                  </a:cubicBezTo>
                  <a:cubicBezTo>
                    <a:pt x="12977" y="7704"/>
                    <a:pt x="11042" y="5869"/>
                    <a:pt x="11042" y="5869"/>
                  </a:cubicBezTo>
                  <a:cubicBezTo>
                    <a:pt x="11209" y="5602"/>
                    <a:pt x="11309" y="5302"/>
                    <a:pt x="11342" y="5002"/>
                  </a:cubicBezTo>
                  <a:cubicBezTo>
                    <a:pt x="11342" y="4568"/>
                    <a:pt x="10041" y="1566"/>
                    <a:pt x="10041" y="1566"/>
                  </a:cubicBezTo>
                  <a:cubicBezTo>
                    <a:pt x="10041" y="1566"/>
                    <a:pt x="8259" y="1"/>
                    <a:pt x="6066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955;p50">
              <a:extLst>
                <a:ext uri="{FF2B5EF4-FFF2-40B4-BE49-F238E27FC236}">
                  <a16:creationId xmlns:a16="http://schemas.microsoft.com/office/drawing/2014/main" id="{BC784130-A465-5858-6158-F5D14A9C9748}"/>
                </a:ext>
              </a:extLst>
            </p:cNvPr>
            <p:cNvSpPr/>
            <p:nvPr/>
          </p:nvSpPr>
          <p:spPr>
            <a:xfrm>
              <a:off x="4250700" y="1969350"/>
              <a:ext cx="18375" cy="35050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368" y="1"/>
                  </a:moveTo>
                  <a:cubicBezTo>
                    <a:pt x="168" y="1"/>
                    <a:pt x="1" y="334"/>
                    <a:pt x="1" y="701"/>
                  </a:cubicBezTo>
                  <a:cubicBezTo>
                    <a:pt x="1" y="1101"/>
                    <a:pt x="168" y="1402"/>
                    <a:pt x="368" y="1402"/>
                  </a:cubicBezTo>
                  <a:cubicBezTo>
                    <a:pt x="568" y="1402"/>
                    <a:pt x="735" y="1101"/>
                    <a:pt x="735" y="701"/>
                  </a:cubicBezTo>
                  <a:cubicBezTo>
                    <a:pt x="735" y="334"/>
                    <a:pt x="568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956;p50">
              <a:extLst>
                <a:ext uri="{FF2B5EF4-FFF2-40B4-BE49-F238E27FC236}">
                  <a16:creationId xmlns:a16="http://schemas.microsoft.com/office/drawing/2014/main" id="{92E94F47-62DB-1CE0-3D9E-FF63B189B0A6}"/>
                </a:ext>
              </a:extLst>
            </p:cNvPr>
            <p:cNvSpPr/>
            <p:nvPr/>
          </p:nvSpPr>
          <p:spPr>
            <a:xfrm>
              <a:off x="4229025" y="1929325"/>
              <a:ext cx="59225" cy="35050"/>
            </a:xfrm>
            <a:custGeom>
              <a:avLst/>
              <a:gdLst/>
              <a:ahLst/>
              <a:cxnLst/>
              <a:rect l="l" t="t" r="r" b="b"/>
              <a:pathLst>
                <a:path w="2369" h="1402" fill="none" extrusionOk="0">
                  <a:moveTo>
                    <a:pt x="0" y="1401"/>
                  </a:moveTo>
                  <a:cubicBezTo>
                    <a:pt x="0" y="1401"/>
                    <a:pt x="1068" y="0"/>
                    <a:pt x="2369" y="768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957;p50">
              <a:extLst>
                <a:ext uri="{FF2B5EF4-FFF2-40B4-BE49-F238E27FC236}">
                  <a16:creationId xmlns:a16="http://schemas.microsoft.com/office/drawing/2014/main" id="{5DCD56DE-FAE4-BABF-76E5-940800317DEC}"/>
                </a:ext>
              </a:extLst>
            </p:cNvPr>
            <p:cNvSpPr/>
            <p:nvPr/>
          </p:nvSpPr>
          <p:spPr>
            <a:xfrm>
              <a:off x="4224025" y="2069425"/>
              <a:ext cx="72575" cy="26700"/>
            </a:xfrm>
            <a:custGeom>
              <a:avLst/>
              <a:gdLst/>
              <a:ahLst/>
              <a:cxnLst/>
              <a:rect l="l" t="t" r="r" b="b"/>
              <a:pathLst>
                <a:path w="2903" h="1068" fill="none" extrusionOk="0">
                  <a:moveTo>
                    <a:pt x="0" y="0"/>
                  </a:moveTo>
                  <a:cubicBezTo>
                    <a:pt x="0" y="0"/>
                    <a:pt x="634" y="1068"/>
                    <a:pt x="2902" y="668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958;p50">
              <a:extLst>
                <a:ext uri="{FF2B5EF4-FFF2-40B4-BE49-F238E27FC236}">
                  <a16:creationId xmlns:a16="http://schemas.microsoft.com/office/drawing/2014/main" id="{E0ED90CF-B13D-0FA5-2ABA-574141A02CB3}"/>
                </a:ext>
              </a:extLst>
            </p:cNvPr>
            <p:cNvSpPr/>
            <p:nvPr/>
          </p:nvSpPr>
          <p:spPr>
            <a:xfrm>
              <a:off x="3927150" y="1703450"/>
              <a:ext cx="406975" cy="380675"/>
            </a:xfrm>
            <a:custGeom>
              <a:avLst/>
              <a:gdLst/>
              <a:ahLst/>
              <a:cxnLst/>
              <a:rect l="l" t="t" r="r" b="b"/>
              <a:pathLst>
                <a:path w="16279" h="15227" extrusionOk="0">
                  <a:moveTo>
                    <a:pt x="11270" y="0"/>
                  </a:moveTo>
                  <a:cubicBezTo>
                    <a:pt x="9200" y="0"/>
                    <a:pt x="7080" y="1224"/>
                    <a:pt x="7005" y="1797"/>
                  </a:cubicBezTo>
                  <a:cubicBezTo>
                    <a:pt x="6905" y="2564"/>
                    <a:pt x="7639" y="3531"/>
                    <a:pt x="7005" y="3632"/>
                  </a:cubicBezTo>
                  <a:cubicBezTo>
                    <a:pt x="6927" y="3644"/>
                    <a:pt x="6837" y="3648"/>
                    <a:pt x="6740" y="3648"/>
                  </a:cubicBezTo>
                  <a:cubicBezTo>
                    <a:pt x="6526" y="3648"/>
                    <a:pt x="6273" y="3628"/>
                    <a:pt x="6020" y="3628"/>
                  </a:cubicBezTo>
                  <a:cubicBezTo>
                    <a:pt x="5451" y="3628"/>
                    <a:pt x="4879" y="3731"/>
                    <a:pt x="4737" y="4399"/>
                  </a:cubicBezTo>
                  <a:cubicBezTo>
                    <a:pt x="4603" y="5066"/>
                    <a:pt x="4370" y="5700"/>
                    <a:pt x="4103" y="6333"/>
                  </a:cubicBezTo>
                  <a:cubicBezTo>
                    <a:pt x="4103" y="6333"/>
                    <a:pt x="634" y="7634"/>
                    <a:pt x="300" y="9669"/>
                  </a:cubicBezTo>
                  <a:cubicBezTo>
                    <a:pt x="0" y="11704"/>
                    <a:pt x="2902" y="14539"/>
                    <a:pt x="3336" y="14940"/>
                  </a:cubicBezTo>
                  <a:cubicBezTo>
                    <a:pt x="3518" y="15121"/>
                    <a:pt x="4056" y="15227"/>
                    <a:pt x="4670" y="15227"/>
                  </a:cubicBezTo>
                  <a:cubicBezTo>
                    <a:pt x="5522" y="15227"/>
                    <a:pt x="6517" y="15024"/>
                    <a:pt x="6905" y="14539"/>
                  </a:cubicBezTo>
                  <a:cubicBezTo>
                    <a:pt x="7539" y="13705"/>
                    <a:pt x="6572" y="12271"/>
                    <a:pt x="7205" y="11737"/>
                  </a:cubicBezTo>
                  <a:cubicBezTo>
                    <a:pt x="7872" y="11204"/>
                    <a:pt x="8740" y="11404"/>
                    <a:pt x="8940" y="9803"/>
                  </a:cubicBezTo>
                  <a:cubicBezTo>
                    <a:pt x="9173" y="8168"/>
                    <a:pt x="8406" y="7534"/>
                    <a:pt x="9474" y="6967"/>
                  </a:cubicBezTo>
                  <a:cubicBezTo>
                    <a:pt x="9691" y="6862"/>
                    <a:pt x="9921" y="6824"/>
                    <a:pt x="10166" y="6824"/>
                  </a:cubicBezTo>
                  <a:cubicBezTo>
                    <a:pt x="10776" y="6824"/>
                    <a:pt x="11479" y="7058"/>
                    <a:pt x="12329" y="7058"/>
                  </a:cubicBezTo>
                  <a:cubicBezTo>
                    <a:pt x="12861" y="7058"/>
                    <a:pt x="13451" y="6966"/>
                    <a:pt x="14110" y="6667"/>
                  </a:cubicBezTo>
                  <a:cubicBezTo>
                    <a:pt x="16278" y="5700"/>
                    <a:pt x="15645" y="1897"/>
                    <a:pt x="13276" y="496"/>
                  </a:cubicBezTo>
                  <a:cubicBezTo>
                    <a:pt x="12668" y="141"/>
                    <a:pt x="11972" y="0"/>
                    <a:pt x="11270" y="0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959;p50">
              <a:extLst>
                <a:ext uri="{FF2B5EF4-FFF2-40B4-BE49-F238E27FC236}">
                  <a16:creationId xmlns:a16="http://schemas.microsoft.com/office/drawing/2014/main" id="{C716FB8F-CD0E-1440-5D69-7569AEA9A89A}"/>
                </a:ext>
              </a:extLst>
            </p:cNvPr>
            <p:cNvSpPr/>
            <p:nvPr/>
          </p:nvSpPr>
          <p:spPr>
            <a:xfrm>
              <a:off x="3991350" y="2031500"/>
              <a:ext cx="110950" cy="118900"/>
            </a:xfrm>
            <a:custGeom>
              <a:avLst/>
              <a:gdLst/>
              <a:ahLst/>
              <a:cxnLst/>
              <a:rect l="l" t="t" r="r" b="b"/>
              <a:pathLst>
                <a:path w="4438" h="4756" extrusionOk="0">
                  <a:moveTo>
                    <a:pt x="1855" y="0"/>
                  </a:moveTo>
                  <a:cubicBezTo>
                    <a:pt x="1783" y="0"/>
                    <a:pt x="1709" y="6"/>
                    <a:pt x="1635" y="16"/>
                  </a:cubicBezTo>
                  <a:cubicBezTo>
                    <a:pt x="1" y="217"/>
                    <a:pt x="434" y="3786"/>
                    <a:pt x="1635" y="4553"/>
                  </a:cubicBezTo>
                  <a:cubicBezTo>
                    <a:pt x="1865" y="4697"/>
                    <a:pt x="2112" y="4755"/>
                    <a:pt x="2361" y="4755"/>
                  </a:cubicBezTo>
                  <a:cubicBezTo>
                    <a:pt x="3382" y="4755"/>
                    <a:pt x="4437" y="3786"/>
                    <a:pt x="4437" y="3786"/>
                  </a:cubicBezTo>
                  <a:lnTo>
                    <a:pt x="4437" y="2185"/>
                  </a:lnTo>
                  <a:cubicBezTo>
                    <a:pt x="4437" y="2185"/>
                    <a:pt x="3345" y="0"/>
                    <a:pt x="1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960;p50">
              <a:extLst>
                <a:ext uri="{FF2B5EF4-FFF2-40B4-BE49-F238E27FC236}">
                  <a16:creationId xmlns:a16="http://schemas.microsoft.com/office/drawing/2014/main" id="{6EE434B3-BEBE-AEAB-C37B-DA807BAB0081}"/>
                </a:ext>
              </a:extLst>
            </p:cNvPr>
            <p:cNvSpPr/>
            <p:nvPr/>
          </p:nvSpPr>
          <p:spPr>
            <a:xfrm>
              <a:off x="3991350" y="2026050"/>
              <a:ext cx="110950" cy="137625"/>
            </a:xfrm>
            <a:custGeom>
              <a:avLst/>
              <a:gdLst/>
              <a:ahLst/>
              <a:cxnLst/>
              <a:rect l="l" t="t" r="r" b="b"/>
              <a:pathLst>
                <a:path w="4438" h="5505" fill="none" extrusionOk="0">
                  <a:moveTo>
                    <a:pt x="4437" y="2403"/>
                  </a:moveTo>
                  <a:cubicBezTo>
                    <a:pt x="4437" y="2403"/>
                    <a:pt x="3236" y="1"/>
                    <a:pt x="1635" y="234"/>
                  </a:cubicBezTo>
                  <a:cubicBezTo>
                    <a:pt x="1" y="435"/>
                    <a:pt x="434" y="4004"/>
                    <a:pt x="1635" y="4771"/>
                  </a:cubicBezTo>
                  <a:cubicBezTo>
                    <a:pt x="2803" y="5505"/>
                    <a:pt x="4437" y="4004"/>
                    <a:pt x="4437" y="4004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961;p50">
              <a:extLst>
                <a:ext uri="{FF2B5EF4-FFF2-40B4-BE49-F238E27FC236}">
                  <a16:creationId xmlns:a16="http://schemas.microsoft.com/office/drawing/2014/main" id="{686254F1-4649-E90F-9677-B3BC2E986D5E}"/>
                </a:ext>
              </a:extLst>
            </p:cNvPr>
            <p:cNvSpPr/>
            <p:nvPr/>
          </p:nvSpPr>
          <p:spPr>
            <a:xfrm>
              <a:off x="3493500" y="2397150"/>
              <a:ext cx="305250" cy="648925"/>
            </a:xfrm>
            <a:custGeom>
              <a:avLst/>
              <a:gdLst/>
              <a:ahLst/>
              <a:cxnLst/>
              <a:rect l="l" t="t" r="r" b="b"/>
              <a:pathLst>
                <a:path w="12210" h="25957" extrusionOk="0">
                  <a:moveTo>
                    <a:pt x="12209" y="1"/>
                  </a:moveTo>
                  <a:cubicBezTo>
                    <a:pt x="12209" y="1"/>
                    <a:pt x="9074" y="1302"/>
                    <a:pt x="8540" y="3036"/>
                  </a:cubicBezTo>
                  <a:cubicBezTo>
                    <a:pt x="8006" y="4738"/>
                    <a:pt x="1301" y="20516"/>
                    <a:pt x="668" y="21783"/>
                  </a:cubicBezTo>
                  <a:cubicBezTo>
                    <a:pt x="0" y="23051"/>
                    <a:pt x="768" y="25352"/>
                    <a:pt x="1935" y="25786"/>
                  </a:cubicBezTo>
                  <a:cubicBezTo>
                    <a:pt x="2257" y="25902"/>
                    <a:pt x="2538" y="25956"/>
                    <a:pt x="2800" y="25956"/>
                  </a:cubicBezTo>
                  <a:cubicBezTo>
                    <a:pt x="3516" y="25956"/>
                    <a:pt x="4092" y="25554"/>
                    <a:pt x="4971" y="24919"/>
                  </a:cubicBezTo>
                  <a:cubicBezTo>
                    <a:pt x="6138" y="24051"/>
                    <a:pt x="12209" y="13911"/>
                    <a:pt x="12209" y="13911"/>
                  </a:cubicBezTo>
                  <a:lnTo>
                    <a:pt x="12209" y="1"/>
                  </a:ln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962;p50">
              <a:extLst>
                <a:ext uri="{FF2B5EF4-FFF2-40B4-BE49-F238E27FC236}">
                  <a16:creationId xmlns:a16="http://schemas.microsoft.com/office/drawing/2014/main" id="{4674F2C5-51E9-BED7-675D-8FB932416C07}"/>
                </a:ext>
              </a:extLst>
            </p:cNvPr>
            <p:cNvSpPr/>
            <p:nvPr/>
          </p:nvSpPr>
          <p:spPr>
            <a:xfrm>
              <a:off x="3493500" y="2397150"/>
              <a:ext cx="305250" cy="655500"/>
            </a:xfrm>
            <a:custGeom>
              <a:avLst/>
              <a:gdLst/>
              <a:ahLst/>
              <a:cxnLst/>
              <a:rect l="l" t="t" r="r" b="b"/>
              <a:pathLst>
                <a:path w="12210" h="26220" fill="none" extrusionOk="0">
                  <a:moveTo>
                    <a:pt x="12209" y="1"/>
                  </a:moveTo>
                  <a:cubicBezTo>
                    <a:pt x="12209" y="1"/>
                    <a:pt x="9074" y="1302"/>
                    <a:pt x="8540" y="3036"/>
                  </a:cubicBezTo>
                  <a:cubicBezTo>
                    <a:pt x="8006" y="4738"/>
                    <a:pt x="1301" y="20516"/>
                    <a:pt x="668" y="21783"/>
                  </a:cubicBezTo>
                  <a:cubicBezTo>
                    <a:pt x="0" y="23051"/>
                    <a:pt x="768" y="25352"/>
                    <a:pt x="1935" y="25786"/>
                  </a:cubicBezTo>
                  <a:cubicBezTo>
                    <a:pt x="3136" y="26220"/>
                    <a:pt x="3770" y="25786"/>
                    <a:pt x="4971" y="24919"/>
                  </a:cubicBezTo>
                  <a:cubicBezTo>
                    <a:pt x="6138" y="24051"/>
                    <a:pt x="12209" y="13911"/>
                    <a:pt x="12209" y="13911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963;p50">
              <a:extLst>
                <a:ext uri="{FF2B5EF4-FFF2-40B4-BE49-F238E27FC236}">
                  <a16:creationId xmlns:a16="http://schemas.microsoft.com/office/drawing/2014/main" id="{4146E3B7-3CE3-1444-659B-FF293181C889}"/>
                </a:ext>
              </a:extLst>
            </p:cNvPr>
            <p:cNvSpPr/>
            <p:nvPr/>
          </p:nvSpPr>
          <p:spPr>
            <a:xfrm>
              <a:off x="3584400" y="2402150"/>
              <a:ext cx="139300" cy="300250"/>
            </a:xfrm>
            <a:custGeom>
              <a:avLst/>
              <a:gdLst/>
              <a:ahLst/>
              <a:cxnLst/>
              <a:rect l="l" t="t" r="r" b="b"/>
              <a:pathLst>
                <a:path w="5572" h="12010" extrusionOk="0">
                  <a:moveTo>
                    <a:pt x="4570" y="1"/>
                  </a:moveTo>
                  <a:lnTo>
                    <a:pt x="768" y="68"/>
                  </a:lnTo>
                  <a:cubicBezTo>
                    <a:pt x="334" y="68"/>
                    <a:pt x="0" y="435"/>
                    <a:pt x="0" y="868"/>
                  </a:cubicBezTo>
                  <a:lnTo>
                    <a:pt x="201" y="11242"/>
                  </a:lnTo>
                  <a:cubicBezTo>
                    <a:pt x="201" y="11676"/>
                    <a:pt x="567" y="12010"/>
                    <a:pt x="1001" y="12010"/>
                  </a:cubicBezTo>
                  <a:lnTo>
                    <a:pt x="4804" y="11943"/>
                  </a:lnTo>
                  <a:cubicBezTo>
                    <a:pt x="5204" y="11943"/>
                    <a:pt x="5571" y="11576"/>
                    <a:pt x="5571" y="11142"/>
                  </a:cubicBezTo>
                  <a:lnTo>
                    <a:pt x="5371" y="768"/>
                  </a:lnTo>
                  <a:cubicBezTo>
                    <a:pt x="5371" y="335"/>
                    <a:pt x="5004" y="1"/>
                    <a:pt x="4570" y="1"/>
                  </a:cubicBezTo>
                  <a:close/>
                </a:path>
              </a:pathLst>
            </a:custGeom>
            <a:solidFill>
              <a:srgbClr val="263238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964;p50">
              <a:extLst>
                <a:ext uri="{FF2B5EF4-FFF2-40B4-BE49-F238E27FC236}">
                  <a16:creationId xmlns:a16="http://schemas.microsoft.com/office/drawing/2014/main" id="{99F2A005-56A0-83DE-5C4A-6740078C6C3D}"/>
                </a:ext>
              </a:extLst>
            </p:cNvPr>
            <p:cNvSpPr/>
            <p:nvPr/>
          </p:nvSpPr>
          <p:spPr>
            <a:xfrm>
              <a:off x="3470150" y="2489350"/>
              <a:ext cx="279725" cy="571500"/>
            </a:xfrm>
            <a:custGeom>
              <a:avLst/>
              <a:gdLst/>
              <a:ahLst/>
              <a:cxnLst/>
              <a:rect l="l" t="t" r="r" b="b"/>
              <a:pathLst>
                <a:path w="11189" h="22860" extrusionOk="0">
                  <a:moveTo>
                    <a:pt x="8956" y="1"/>
                  </a:moveTo>
                  <a:cubicBezTo>
                    <a:pt x="8384" y="1"/>
                    <a:pt x="5900" y="1175"/>
                    <a:pt x="5304" y="1583"/>
                  </a:cubicBezTo>
                  <a:cubicBezTo>
                    <a:pt x="4637" y="2017"/>
                    <a:pt x="3570" y="2918"/>
                    <a:pt x="3636" y="3785"/>
                  </a:cubicBezTo>
                  <a:cubicBezTo>
                    <a:pt x="3670" y="4685"/>
                    <a:pt x="3703" y="10923"/>
                    <a:pt x="3703" y="10923"/>
                  </a:cubicBezTo>
                  <a:cubicBezTo>
                    <a:pt x="3703" y="10923"/>
                    <a:pt x="3036" y="13592"/>
                    <a:pt x="1902" y="15093"/>
                  </a:cubicBezTo>
                  <a:cubicBezTo>
                    <a:pt x="734" y="16627"/>
                    <a:pt x="0" y="19396"/>
                    <a:pt x="1168" y="21664"/>
                  </a:cubicBezTo>
                  <a:cubicBezTo>
                    <a:pt x="1606" y="22516"/>
                    <a:pt x="2289" y="22860"/>
                    <a:pt x="3021" y="22860"/>
                  </a:cubicBezTo>
                  <a:cubicBezTo>
                    <a:pt x="4238" y="22860"/>
                    <a:pt x="5588" y="21909"/>
                    <a:pt x="6172" y="20764"/>
                  </a:cubicBezTo>
                  <a:cubicBezTo>
                    <a:pt x="7106" y="18929"/>
                    <a:pt x="5838" y="12091"/>
                    <a:pt x="5838" y="12091"/>
                  </a:cubicBezTo>
                  <a:cubicBezTo>
                    <a:pt x="6438" y="11690"/>
                    <a:pt x="6939" y="11090"/>
                    <a:pt x="7172" y="10390"/>
                  </a:cubicBezTo>
                  <a:cubicBezTo>
                    <a:pt x="7439" y="9689"/>
                    <a:pt x="7673" y="8955"/>
                    <a:pt x="7806" y="8221"/>
                  </a:cubicBezTo>
                  <a:cubicBezTo>
                    <a:pt x="8773" y="7921"/>
                    <a:pt x="9707" y="7588"/>
                    <a:pt x="10608" y="7154"/>
                  </a:cubicBezTo>
                  <a:cubicBezTo>
                    <a:pt x="11188" y="6832"/>
                    <a:pt x="10959" y="6385"/>
                    <a:pt x="10762" y="6385"/>
                  </a:cubicBezTo>
                  <a:cubicBezTo>
                    <a:pt x="10755" y="6385"/>
                    <a:pt x="10748" y="6386"/>
                    <a:pt x="10741" y="6387"/>
                  </a:cubicBezTo>
                  <a:cubicBezTo>
                    <a:pt x="10541" y="6453"/>
                    <a:pt x="7506" y="7187"/>
                    <a:pt x="7506" y="7187"/>
                  </a:cubicBezTo>
                  <a:cubicBezTo>
                    <a:pt x="7839" y="6854"/>
                    <a:pt x="8173" y="6520"/>
                    <a:pt x="8540" y="6220"/>
                  </a:cubicBezTo>
                  <a:cubicBezTo>
                    <a:pt x="9040" y="5820"/>
                    <a:pt x="10641" y="4252"/>
                    <a:pt x="10708" y="3885"/>
                  </a:cubicBezTo>
                  <a:cubicBezTo>
                    <a:pt x="10741" y="3585"/>
                    <a:pt x="10641" y="3318"/>
                    <a:pt x="10475" y="3118"/>
                  </a:cubicBezTo>
                  <a:cubicBezTo>
                    <a:pt x="10541" y="2884"/>
                    <a:pt x="10475" y="2651"/>
                    <a:pt x="10341" y="2484"/>
                  </a:cubicBezTo>
                  <a:cubicBezTo>
                    <a:pt x="10266" y="2426"/>
                    <a:pt x="10164" y="2401"/>
                    <a:pt x="10043" y="2401"/>
                  </a:cubicBezTo>
                  <a:cubicBezTo>
                    <a:pt x="9678" y="2401"/>
                    <a:pt x="9140" y="2626"/>
                    <a:pt x="8640" y="2851"/>
                  </a:cubicBezTo>
                  <a:cubicBezTo>
                    <a:pt x="7939" y="3151"/>
                    <a:pt x="5671" y="4252"/>
                    <a:pt x="5671" y="4252"/>
                  </a:cubicBezTo>
                  <a:cubicBezTo>
                    <a:pt x="5671" y="4252"/>
                    <a:pt x="5638" y="3051"/>
                    <a:pt x="6005" y="2751"/>
                  </a:cubicBezTo>
                  <a:cubicBezTo>
                    <a:pt x="6372" y="2451"/>
                    <a:pt x="8373" y="1350"/>
                    <a:pt x="8807" y="1016"/>
                  </a:cubicBezTo>
                  <a:cubicBezTo>
                    <a:pt x="9274" y="716"/>
                    <a:pt x="9374" y="149"/>
                    <a:pt x="9040" y="15"/>
                  </a:cubicBezTo>
                  <a:cubicBezTo>
                    <a:pt x="9020" y="6"/>
                    <a:pt x="8992" y="1"/>
                    <a:pt x="8956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965;p50">
              <a:extLst>
                <a:ext uri="{FF2B5EF4-FFF2-40B4-BE49-F238E27FC236}">
                  <a16:creationId xmlns:a16="http://schemas.microsoft.com/office/drawing/2014/main" id="{97004358-E4F1-C0F9-083E-666C16D6A375}"/>
                </a:ext>
              </a:extLst>
            </p:cNvPr>
            <p:cNvSpPr/>
            <p:nvPr/>
          </p:nvSpPr>
          <p:spPr>
            <a:xfrm>
              <a:off x="3475150" y="2889175"/>
              <a:ext cx="159300" cy="171900"/>
            </a:xfrm>
            <a:custGeom>
              <a:avLst/>
              <a:gdLst/>
              <a:ahLst/>
              <a:cxnLst/>
              <a:rect l="l" t="t" r="r" b="b"/>
              <a:pathLst>
                <a:path w="6372" h="6876" extrusionOk="0">
                  <a:moveTo>
                    <a:pt x="1135" y="1"/>
                  </a:moveTo>
                  <a:cubicBezTo>
                    <a:pt x="334" y="1568"/>
                    <a:pt x="1" y="3770"/>
                    <a:pt x="968" y="5671"/>
                  </a:cubicBezTo>
                  <a:cubicBezTo>
                    <a:pt x="1409" y="6528"/>
                    <a:pt x="2098" y="6876"/>
                    <a:pt x="2834" y="6876"/>
                  </a:cubicBezTo>
                  <a:cubicBezTo>
                    <a:pt x="4047" y="6876"/>
                    <a:pt x="5390" y="5933"/>
                    <a:pt x="5972" y="4771"/>
                  </a:cubicBezTo>
                  <a:cubicBezTo>
                    <a:pt x="6338" y="4037"/>
                    <a:pt x="6372" y="2436"/>
                    <a:pt x="6238" y="835"/>
                  </a:cubicBezTo>
                  <a:lnTo>
                    <a:pt x="6238" y="835"/>
                  </a:lnTo>
                  <a:cubicBezTo>
                    <a:pt x="5456" y="1170"/>
                    <a:pt x="4758" y="1304"/>
                    <a:pt x="4140" y="1304"/>
                  </a:cubicBezTo>
                  <a:cubicBezTo>
                    <a:pt x="2728" y="1304"/>
                    <a:pt x="1738" y="604"/>
                    <a:pt x="1135" y="1"/>
                  </a:cubicBezTo>
                  <a:close/>
                </a:path>
              </a:pathLst>
            </a:custGeom>
            <a:solidFill>
              <a:srgbClr val="6453C2"/>
            </a:solidFill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966;p50">
              <a:extLst>
                <a:ext uri="{FF2B5EF4-FFF2-40B4-BE49-F238E27FC236}">
                  <a16:creationId xmlns:a16="http://schemas.microsoft.com/office/drawing/2014/main" id="{596FCBD5-B740-B49D-DB13-29F1A14B8963}"/>
                </a:ext>
              </a:extLst>
            </p:cNvPr>
            <p:cNvSpPr/>
            <p:nvPr/>
          </p:nvSpPr>
          <p:spPr>
            <a:xfrm>
              <a:off x="3626925" y="2567275"/>
              <a:ext cx="104275" cy="65900"/>
            </a:xfrm>
            <a:custGeom>
              <a:avLst/>
              <a:gdLst/>
              <a:ahLst/>
              <a:cxnLst/>
              <a:rect l="l" t="t" r="r" b="b"/>
              <a:pathLst>
                <a:path w="4171" h="2636" fill="none" extrusionOk="0">
                  <a:moveTo>
                    <a:pt x="4170" y="1"/>
                  </a:moveTo>
                  <a:lnTo>
                    <a:pt x="1" y="2636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967;p50">
              <a:extLst>
                <a:ext uri="{FF2B5EF4-FFF2-40B4-BE49-F238E27FC236}">
                  <a16:creationId xmlns:a16="http://schemas.microsoft.com/office/drawing/2014/main" id="{31B9E017-EAB5-CA44-DD9E-537302D566E0}"/>
                </a:ext>
              </a:extLst>
            </p:cNvPr>
            <p:cNvSpPr/>
            <p:nvPr/>
          </p:nvSpPr>
          <p:spPr>
            <a:xfrm>
              <a:off x="3626925" y="2567275"/>
              <a:ext cx="104275" cy="65900"/>
            </a:xfrm>
            <a:custGeom>
              <a:avLst/>
              <a:gdLst/>
              <a:ahLst/>
              <a:cxnLst/>
              <a:rect l="l" t="t" r="r" b="b"/>
              <a:pathLst>
                <a:path w="4171" h="2636" fill="none" extrusionOk="0">
                  <a:moveTo>
                    <a:pt x="4170" y="1"/>
                  </a:moveTo>
                  <a:lnTo>
                    <a:pt x="1" y="2636"/>
                  </a:ln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968;p50">
              <a:extLst>
                <a:ext uri="{FF2B5EF4-FFF2-40B4-BE49-F238E27FC236}">
                  <a16:creationId xmlns:a16="http://schemas.microsoft.com/office/drawing/2014/main" id="{E4C7319B-E323-17E2-B471-33558F4B570C}"/>
                </a:ext>
              </a:extLst>
            </p:cNvPr>
            <p:cNvSpPr/>
            <p:nvPr/>
          </p:nvSpPr>
          <p:spPr>
            <a:xfrm>
              <a:off x="4325750" y="3207750"/>
              <a:ext cx="232700" cy="192650"/>
            </a:xfrm>
            <a:custGeom>
              <a:avLst/>
              <a:gdLst/>
              <a:ahLst/>
              <a:cxnLst/>
              <a:rect l="l" t="t" r="r" b="b"/>
              <a:pathLst>
                <a:path w="9308" h="7706" extrusionOk="0">
                  <a:moveTo>
                    <a:pt x="6939" y="0"/>
                  </a:moveTo>
                  <a:lnTo>
                    <a:pt x="3470" y="734"/>
                  </a:lnTo>
                  <a:cubicBezTo>
                    <a:pt x="3103" y="801"/>
                    <a:pt x="568" y="3169"/>
                    <a:pt x="268" y="3636"/>
                  </a:cubicBezTo>
                  <a:cubicBezTo>
                    <a:pt x="1" y="4070"/>
                    <a:pt x="801" y="4370"/>
                    <a:pt x="1168" y="4370"/>
                  </a:cubicBezTo>
                  <a:cubicBezTo>
                    <a:pt x="1535" y="4370"/>
                    <a:pt x="3537" y="2902"/>
                    <a:pt x="3537" y="2902"/>
                  </a:cubicBezTo>
                  <a:lnTo>
                    <a:pt x="3537" y="2902"/>
                  </a:lnTo>
                  <a:lnTo>
                    <a:pt x="3003" y="4236"/>
                  </a:lnTo>
                  <a:lnTo>
                    <a:pt x="7006" y="7706"/>
                  </a:lnTo>
                  <a:cubicBezTo>
                    <a:pt x="7006" y="7706"/>
                    <a:pt x="8073" y="5771"/>
                    <a:pt x="8574" y="4503"/>
                  </a:cubicBezTo>
                  <a:cubicBezTo>
                    <a:pt x="8941" y="3503"/>
                    <a:pt x="9207" y="2435"/>
                    <a:pt x="9308" y="1334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969;p50">
              <a:extLst>
                <a:ext uri="{FF2B5EF4-FFF2-40B4-BE49-F238E27FC236}">
                  <a16:creationId xmlns:a16="http://schemas.microsoft.com/office/drawing/2014/main" id="{0C1CCECD-4E6C-FB4A-14A5-5F60ACB87C64}"/>
                </a:ext>
              </a:extLst>
            </p:cNvPr>
            <p:cNvSpPr/>
            <p:nvPr/>
          </p:nvSpPr>
          <p:spPr>
            <a:xfrm>
              <a:off x="4325750" y="3207750"/>
              <a:ext cx="232700" cy="192650"/>
            </a:xfrm>
            <a:custGeom>
              <a:avLst/>
              <a:gdLst/>
              <a:ahLst/>
              <a:cxnLst/>
              <a:rect l="l" t="t" r="r" b="b"/>
              <a:pathLst>
                <a:path w="9308" h="7706" fill="none" extrusionOk="0">
                  <a:moveTo>
                    <a:pt x="6939" y="0"/>
                  </a:moveTo>
                  <a:lnTo>
                    <a:pt x="3470" y="734"/>
                  </a:lnTo>
                  <a:cubicBezTo>
                    <a:pt x="3103" y="801"/>
                    <a:pt x="568" y="3169"/>
                    <a:pt x="268" y="3636"/>
                  </a:cubicBezTo>
                  <a:cubicBezTo>
                    <a:pt x="1" y="4070"/>
                    <a:pt x="801" y="4370"/>
                    <a:pt x="1168" y="4370"/>
                  </a:cubicBezTo>
                  <a:cubicBezTo>
                    <a:pt x="1535" y="4370"/>
                    <a:pt x="3537" y="2902"/>
                    <a:pt x="3537" y="2902"/>
                  </a:cubicBezTo>
                  <a:lnTo>
                    <a:pt x="3003" y="4236"/>
                  </a:lnTo>
                  <a:lnTo>
                    <a:pt x="7006" y="7706"/>
                  </a:lnTo>
                  <a:cubicBezTo>
                    <a:pt x="7006" y="7706"/>
                    <a:pt x="8073" y="5771"/>
                    <a:pt x="8574" y="4503"/>
                  </a:cubicBezTo>
                  <a:cubicBezTo>
                    <a:pt x="8941" y="3503"/>
                    <a:pt x="9207" y="2435"/>
                    <a:pt x="9308" y="1334"/>
                  </a:cubicBezTo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484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" grpId="0"/>
      <p:bldP spid="1016" grpId="0" animBg="1"/>
      <p:bldP spid="9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" name="Google Shape;2119;p54"/>
          <p:cNvGrpSpPr/>
          <p:nvPr/>
        </p:nvGrpSpPr>
        <p:grpSpPr>
          <a:xfrm>
            <a:off x="5261532" y="1501139"/>
            <a:ext cx="3169363" cy="2477369"/>
            <a:chOff x="713098" y="1164999"/>
            <a:chExt cx="3599397" cy="2813510"/>
          </a:xfrm>
        </p:grpSpPr>
        <p:sp>
          <p:nvSpPr>
            <p:cNvPr id="2120" name="Google Shape;2120;p54"/>
            <p:cNvSpPr/>
            <p:nvPr/>
          </p:nvSpPr>
          <p:spPr>
            <a:xfrm>
              <a:off x="2442123" y="3323187"/>
              <a:ext cx="141348" cy="141344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1" name="Google Shape;2121;p54"/>
            <p:cNvGrpSpPr/>
            <p:nvPr/>
          </p:nvGrpSpPr>
          <p:grpSpPr>
            <a:xfrm>
              <a:off x="713098" y="1164999"/>
              <a:ext cx="3599397" cy="2813510"/>
              <a:chOff x="4794566" y="1229221"/>
              <a:chExt cx="3492864" cy="2730238"/>
            </a:xfrm>
          </p:grpSpPr>
          <p:sp>
            <p:nvSpPr>
              <p:cNvPr id="2122" name="Google Shape;2122;p54"/>
              <p:cNvSpPr/>
              <p:nvPr/>
            </p:nvSpPr>
            <p:spPr>
              <a:xfrm>
                <a:off x="6010192" y="3526822"/>
                <a:ext cx="1061612" cy="432637"/>
              </a:xfrm>
              <a:custGeom>
                <a:avLst/>
                <a:gdLst/>
                <a:ahLst/>
                <a:cxnLst/>
                <a:rect l="l" t="t" r="r" b="b"/>
                <a:pathLst>
                  <a:path w="15037" h="6128" extrusionOk="0">
                    <a:moveTo>
                      <a:pt x="2443" y="1"/>
                    </a:moveTo>
                    <a:lnTo>
                      <a:pt x="2222" y="2875"/>
                    </a:lnTo>
                    <a:cubicBezTo>
                      <a:pt x="2222" y="2875"/>
                      <a:pt x="2339" y="3398"/>
                      <a:pt x="1529" y="4116"/>
                    </a:cubicBezTo>
                    <a:cubicBezTo>
                      <a:pt x="732" y="4835"/>
                      <a:pt x="92" y="5500"/>
                      <a:pt x="92" y="5500"/>
                    </a:cubicBezTo>
                    <a:cubicBezTo>
                      <a:pt x="92" y="5500"/>
                      <a:pt x="1" y="5657"/>
                      <a:pt x="1" y="5892"/>
                    </a:cubicBezTo>
                    <a:cubicBezTo>
                      <a:pt x="1" y="6115"/>
                      <a:pt x="131" y="6127"/>
                      <a:pt x="693" y="6127"/>
                    </a:cubicBezTo>
                    <a:lnTo>
                      <a:pt x="14345" y="6127"/>
                    </a:lnTo>
                    <a:cubicBezTo>
                      <a:pt x="14906" y="6127"/>
                      <a:pt x="15037" y="6115"/>
                      <a:pt x="15037" y="5892"/>
                    </a:cubicBezTo>
                    <a:cubicBezTo>
                      <a:pt x="15037" y="5657"/>
                      <a:pt x="14946" y="5500"/>
                      <a:pt x="14946" y="5500"/>
                    </a:cubicBezTo>
                    <a:cubicBezTo>
                      <a:pt x="14946" y="5500"/>
                      <a:pt x="14305" y="4835"/>
                      <a:pt x="13495" y="4116"/>
                    </a:cubicBezTo>
                    <a:cubicBezTo>
                      <a:pt x="12699" y="3398"/>
                      <a:pt x="12804" y="2875"/>
                      <a:pt x="12804" y="2875"/>
                    </a:cubicBezTo>
                    <a:lnTo>
                      <a:pt x="1259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54"/>
              <p:cNvSpPr/>
              <p:nvPr/>
            </p:nvSpPr>
            <p:spPr>
              <a:xfrm>
                <a:off x="4794566" y="1229221"/>
                <a:ext cx="3492864" cy="2297606"/>
              </a:xfrm>
              <a:custGeom>
                <a:avLst/>
                <a:gdLst/>
                <a:ahLst/>
                <a:cxnLst/>
                <a:rect l="l" t="t" r="r" b="b"/>
                <a:pathLst>
                  <a:path w="49474" h="32544" extrusionOk="0">
                    <a:moveTo>
                      <a:pt x="2509" y="0"/>
                    </a:moveTo>
                    <a:cubicBezTo>
                      <a:pt x="1124" y="0"/>
                      <a:pt x="0" y="1124"/>
                      <a:pt x="0" y="2509"/>
                    </a:cubicBezTo>
                    <a:lnTo>
                      <a:pt x="0" y="30035"/>
                    </a:lnTo>
                    <a:cubicBezTo>
                      <a:pt x="0" y="31420"/>
                      <a:pt x="1124" y="32544"/>
                      <a:pt x="2509" y="32544"/>
                    </a:cubicBezTo>
                    <a:lnTo>
                      <a:pt x="46965" y="32544"/>
                    </a:lnTo>
                    <a:cubicBezTo>
                      <a:pt x="48350" y="32544"/>
                      <a:pt x="49474" y="31420"/>
                      <a:pt x="49474" y="30035"/>
                    </a:cubicBezTo>
                    <a:lnTo>
                      <a:pt x="49474" y="2509"/>
                    </a:lnTo>
                    <a:cubicBezTo>
                      <a:pt x="49474" y="1124"/>
                      <a:pt x="48350" y="0"/>
                      <a:pt x="46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54"/>
              <p:cNvSpPr/>
              <p:nvPr/>
            </p:nvSpPr>
            <p:spPr>
              <a:xfrm>
                <a:off x="6472417" y="3323532"/>
                <a:ext cx="137163" cy="13716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3020" extrusionOk="0">
                    <a:moveTo>
                      <a:pt x="1503" y="1"/>
                    </a:moveTo>
                    <a:cubicBezTo>
                      <a:pt x="667" y="1"/>
                      <a:pt x="0" y="680"/>
                      <a:pt x="0" y="1504"/>
                    </a:cubicBezTo>
                    <a:cubicBezTo>
                      <a:pt x="0" y="2340"/>
                      <a:pt x="667" y="3019"/>
                      <a:pt x="1503" y="3019"/>
                    </a:cubicBezTo>
                    <a:cubicBezTo>
                      <a:pt x="2326" y="3019"/>
                      <a:pt x="3005" y="2340"/>
                      <a:pt x="3005" y="1504"/>
                    </a:cubicBezTo>
                    <a:cubicBezTo>
                      <a:pt x="3005" y="680"/>
                      <a:pt x="2326" y="1"/>
                      <a:pt x="15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2EE4AFA6-D845-6DA7-CA64-FFD1684C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oogle Shape;2116;p54">
            <a:extLst>
              <a:ext uri="{FF2B5EF4-FFF2-40B4-BE49-F238E27FC236}">
                <a16:creationId xmlns:a16="http://schemas.microsoft.com/office/drawing/2014/main" id="{3F950183-833B-C3A7-D4F8-C9A98F620A31}"/>
              </a:ext>
            </a:extLst>
          </p:cNvPr>
          <p:cNvSpPr/>
          <p:nvPr/>
        </p:nvSpPr>
        <p:spPr>
          <a:xfrm>
            <a:off x="713100" y="1691499"/>
            <a:ext cx="4308480" cy="10898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117;p54">
            <a:extLst>
              <a:ext uri="{FF2B5EF4-FFF2-40B4-BE49-F238E27FC236}">
                <a16:creationId xmlns:a16="http://schemas.microsoft.com/office/drawing/2014/main" id="{6FD1BC44-4E2A-C7F2-E762-5E64CCFF7110}"/>
              </a:ext>
            </a:extLst>
          </p:cNvPr>
          <p:cNvSpPr txBox="1">
            <a:spLocks/>
          </p:cNvSpPr>
          <p:nvPr/>
        </p:nvSpPr>
        <p:spPr>
          <a:xfrm flipH="1">
            <a:off x="849113" y="1691499"/>
            <a:ext cx="4118410" cy="108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0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>
                <a:solidFill>
                  <a:schemeClr val="lt1"/>
                </a:solidFill>
              </a:rPr>
              <a:t>Thanks for watching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699B2-4622-4080-F155-F9EFCC9D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461" y="1691499"/>
            <a:ext cx="2929170" cy="164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4"/>
          <p:cNvSpPr txBox="1">
            <a:spLocks noGrp="1"/>
          </p:cNvSpPr>
          <p:nvPr>
            <p:ph type="title"/>
          </p:nvPr>
        </p:nvSpPr>
        <p:spPr>
          <a:xfrm>
            <a:off x="475383" y="2326721"/>
            <a:ext cx="4757168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0"/>
              <a:t>Giới thiệu bài toán</a:t>
            </a:r>
            <a:endParaRPr sz="4000"/>
          </a:p>
        </p:txBody>
      </p:sp>
      <p:sp>
        <p:nvSpPr>
          <p:cNvPr id="1509" name="Google Shape;1509;p44"/>
          <p:cNvSpPr/>
          <p:nvPr/>
        </p:nvSpPr>
        <p:spPr>
          <a:xfrm>
            <a:off x="5940479" y="3575842"/>
            <a:ext cx="82388" cy="229741"/>
          </a:xfrm>
          <a:custGeom>
            <a:avLst/>
            <a:gdLst/>
            <a:ahLst/>
            <a:cxnLst/>
            <a:rect l="l" t="t" r="r" b="b"/>
            <a:pathLst>
              <a:path w="1168" h="3257" extrusionOk="0">
                <a:moveTo>
                  <a:pt x="599" y="0"/>
                </a:moveTo>
                <a:cubicBezTo>
                  <a:pt x="534" y="0"/>
                  <a:pt x="468" y="14"/>
                  <a:pt x="405" y="42"/>
                </a:cubicBezTo>
                <a:cubicBezTo>
                  <a:pt x="394" y="54"/>
                  <a:pt x="382" y="54"/>
                  <a:pt x="370" y="66"/>
                </a:cubicBezTo>
                <a:cubicBezTo>
                  <a:pt x="36" y="268"/>
                  <a:pt x="1" y="994"/>
                  <a:pt x="96" y="1340"/>
                </a:cubicBezTo>
                <a:cubicBezTo>
                  <a:pt x="96" y="1364"/>
                  <a:pt x="274" y="1816"/>
                  <a:pt x="286" y="1816"/>
                </a:cubicBezTo>
                <a:cubicBezTo>
                  <a:pt x="286" y="1923"/>
                  <a:pt x="274" y="2042"/>
                  <a:pt x="274" y="2185"/>
                </a:cubicBezTo>
                <a:cubicBezTo>
                  <a:pt x="274" y="2423"/>
                  <a:pt x="274" y="2697"/>
                  <a:pt x="298" y="3007"/>
                </a:cubicBezTo>
                <a:cubicBezTo>
                  <a:pt x="298" y="3054"/>
                  <a:pt x="310" y="3114"/>
                  <a:pt x="310" y="3161"/>
                </a:cubicBezTo>
                <a:cubicBezTo>
                  <a:pt x="346" y="3221"/>
                  <a:pt x="370" y="3257"/>
                  <a:pt x="370" y="3257"/>
                </a:cubicBezTo>
                <a:cubicBezTo>
                  <a:pt x="358" y="3173"/>
                  <a:pt x="358" y="3078"/>
                  <a:pt x="346" y="3007"/>
                </a:cubicBezTo>
                <a:cubicBezTo>
                  <a:pt x="310" y="2697"/>
                  <a:pt x="310" y="2423"/>
                  <a:pt x="310" y="2185"/>
                </a:cubicBezTo>
                <a:lnTo>
                  <a:pt x="310" y="1792"/>
                </a:lnTo>
                <a:cubicBezTo>
                  <a:pt x="405" y="1709"/>
                  <a:pt x="846" y="1352"/>
                  <a:pt x="965" y="1102"/>
                </a:cubicBezTo>
                <a:cubicBezTo>
                  <a:pt x="1084" y="863"/>
                  <a:pt x="1167" y="530"/>
                  <a:pt x="1036" y="280"/>
                </a:cubicBezTo>
                <a:cubicBezTo>
                  <a:pt x="958" y="105"/>
                  <a:pt x="782" y="0"/>
                  <a:pt x="599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4"/>
          <p:cNvSpPr/>
          <p:nvPr/>
        </p:nvSpPr>
        <p:spPr>
          <a:xfrm>
            <a:off x="5852305" y="3733778"/>
            <a:ext cx="110955" cy="71807"/>
          </a:xfrm>
          <a:custGeom>
            <a:avLst/>
            <a:gdLst/>
            <a:ahLst/>
            <a:cxnLst/>
            <a:rect l="l" t="t" r="r" b="b"/>
            <a:pathLst>
              <a:path w="1573" h="1018" extrusionOk="0">
                <a:moveTo>
                  <a:pt x="565" y="1"/>
                </a:moveTo>
                <a:cubicBezTo>
                  <a:pt x="547" y="1"/>
                  <a:pt x="530" y="2"/>
                  <a:pt x="512" y="6"/>
                </a:cubicBezTo>
                <a:cubicBezTo>
                  <a:pt x="60" y="77"/>
                  <a:pt x="0" y="494"/>
                  <a:pt x="417" y="768"/>
                </a:cubicBezTo>
                <a:cubicBezTo>
                  <a:pt x="774" y="994"/>
                  <a:pt x="1394" y="1018"/>
                  <a:pt x="1572" y="1018"/>
                </a:cubicBezTo>
                <a:cubicBezTo>
                  <a:pt x="1572" y="982"/>
                  <a:pt x="1572" y="946"/>
                  <a:pt x="1560" y="922"/>
                </a:cubicBezTo>
                <a:cubicBezTo>
                  <a:pt x="1401" y="673"/>
                  <a:pt x="928" y="1"/>
                  <a:pt x="565" y="1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4"/>
          <p:cNvSpPr/>
          <p:nvPr/>
        </p:nvSpPr>
        <p:spPr>
          <a:xfrm>
            <a:off x="5859006" y="3709795"/>
            <a:ext cx="368770" cy="504978"/>
          </a:xfrm>
          <a:custGeom>
            <a:avLst/>
            <a:gdLst/>
            <a:ahLst/>
            <a:cxnLst/>
            <a:rect l="l" t="t" r="r" b="b"/>
            <a:pathLst>
              <a:path w="5228" h="7159" extrusionOk="0">
                <a:moveTo>
                  <a:pt x="2394" y="0"/>
                </a:moveTo>
                <a:cubicBezTo>
                  <a:pt x="2001" y="36"/>
                  <a:pt x="1644" y="655"/>
                  <a:pt x="1560" y="1000"/>
                </a:cubicBezTo>
                <a:cubicBezTo>
                  <a:pt x="1560" y="1024"/>
                  <a:pt x="1537" y="1215"/>
                  <a:pt x="1525" y="1358"/>
                </a:cubicBezTo>
                <a:lnTo>
                  <a:pt x="1477" y="1358"/>
                </a:lnTo>
                <a:cubicBezTo>
                  <a:pt x="1489" y="1584"/>
                  <a:pt x="1525" y="1834"/>
                  <a:pt x="1560" y="2084"/>
                </a:cubicBezTo>
                <a:cubicBezTo>
                  <a:pt x="1632" y="2453"/>
                  <a:pt x="1715" y="2810"/>
                  <a:pt x="1846" y="3155"/>
                </a:cubicBezTo>
                <a:cubicBezTo>
                  <a:pt x="1846" y="3155"/>
                  <a:pt x="1846" y="3155"/>
                  <a:pt x="1846" y="3167"/>
                </a:cubicBezTo>
                <a:cubicBezTo>
                  <a:pt x="1775" y="3072"/>
                  <a:pt x="1572" y="2810"/>
                  <a:pt x="1549" y="2798"/>
                </a:cubicBezTo>
                <a:cubicBezTo>
                  <a:pt x="1349" y="2599"/>
                  <a:pt x="899" y="2338"/>
                  <a:pt x="544" y="2338"/>
                </a:cubicBezTo>
                <a:cubicBezTo>
                  <a:pt x="454" y="2338"/>
                  <a:pt x="370" y="2355"/>
                  <a:pt x="298" y="2393"/>
                </a:cubicBezTo>
                <a:cubicBezTo>
                  <a:pt x="72" y="2524"/>
                  <a:pt x="1" y="2810"/>
                  <a:pt x="120" y="3024"/>
                </a:cubicBezTo>
                <a:cubicBezTo>
                  <a:pt x="132" y="3048"/>
                  <a:pt x="144" y="3060"/>
                  <a:pt x="156" y="3072"/>
                </a:cubicBezTo>
                <a:cubicBezTo>
                  <a:pt x="310" y="3310"/>
                  <a:pt x="644" y="3405"/>
                  <a:pt x="918" y="3429"/>
                </a:cubicBezTo>
                <a:cubicBezTo>
                  <a:pt x="932" y="3430"/>
                  <a:pt x="947" y="3431"/>
                  <a:pt x="962" y="3431"/>
                </a:cubicBezTo>
                <a:cubicBezTo>
                  <a:pt x="1272" y="3431"/>
                  <a:pt x="1825" y="3214"/>
                  <a:pt x="1870" y="3203"/>
                </a:cubicBezTo>
                <a:cubicBezTo>
                  <a:pt x="2001" y="3548"/>
                  <a:pt x="2156" y="3894"/>
                  <a:pt x="2334" y="4215"/>
                </a:cubicBezTo>
                <a:cubicBezTo>
                  <a:pt x="2442" y="4418"/>
                  <a:pt x="2549" y="4608"/>
                  <a:pt x="2668" y="4799"/>
                </a:cubicBezTo>
                <a:cubicBezTo>
                  <a:pt x="2608" y="4715"/>
                  <a:pt x="2549" y="4644"/>
                  <a:pt x="2537" y="4632"/>
                </a:cubicBezTo>
                <a:cubicBezTo>
                  <a:pt x="2326" y="4431"/>
                  <a:pt x="1870" y="4177"/>
                  <a:pt x="1520" y="4177"/>
                </a:cubicBezTo>
                <a:cubicBezTo>
                  <a:pt x="1434" y="4177"/>
                  <a:pt x="1355" y="4192"/>
                  <a:pt x="1287" y="4227"/>
                </a:cubicBezTo>
                <a:cubicBezTo>
                  <a:pt x="1060" y="4358"/>
                  <a:pt x="977" y="4644"/>
                  <a:pt x="1108" y="4870"/>
                </a:cubicBezTo>
                <a:cubicBezTo>
                  <a:pt x="1120" y="4882"/>
                  <a:pt x="1132" y="4894"/>
                  <a:pt x="1132" y="4918"/>
                </a:cubicBezTo>
                <a:cubicBezTo>
                  <a:pt x="1299" y="5156"/>
                  <a:pt x="1632" y="5251"/>
                  <a:pt x="1894" y="5263"/>
                </a:cubicBezTo>
                <a:cubicBezTo>
                  <a:pt x="1909" y="5264"/>
                  <a:pt x="1925" y="5265"/>
                  <a:pt x="1942" y="5265"/>
                </a:cubicBezTo>
                <a:cubicBezTo>
                  <a:pt x="2216" y="5265"/>
                  <a:pt x="2688" y="5093"/>
                  <a:pt x="2823" y="5049"/>
                </a:cubicBezTo>
                <a:cubicBezTo>
                  <a:pt x="2870" y="5120"/>
                  <a:pt x="2906" y="5191"/>
                  <a:pt x="2953" y="5263"/>
                </a:cubicBezTo>
                <a:cubicBezTo>
                  <a:pt x="3168" y="5608"/>
                  <a:pt x="3382" y="5953"/>
                  <a:pt x="3585" y="6299"/>
                </a:cubicBezTo>
                <a:cubicBezTo>
                  <a:pt x="3656" y="6418"/>
                  <a:pt x="3715" y="6537"/>
                  <a:pt x="3775" y="6668"/>
                </a:cubicBezTo>
                <a:cubicBezTo>
                  <a:pt x="3727" y="6596"/>
                  <a:pt x="3680" y="6537"/>
                  <a:pt x="3668" y="6525"/>
                </a:cubicBezTo>
                <a:cubicBezTo>
                  <a:pt x="3458" y="6324"/>
                  <a:pt x="3001" y="6070"/>
                  <a:pt x="2651" y="6070"/>
                </a:cubicBezTo>
                <a:cubicBezTo>
                  <a:pt x="2565" y="6070"/>
                  <a:pt x="2486" y="6085"/>
                  <a:pt x="2418" y="6120"/>
                </a:cubicBezTo>
                <a:cubicBezTo>
                  <a:pt x="2191" y="6251"/>
                  <a:pt x="2108" y="6537"/>
                  <a:pt x="2239" y="6763"/>
                </a:cubicBezTo>
                <a:cubicBezTo>
                  <a:pt x="2251" y="6775"/>
                  <a:pt x="2263" y="6799"/>
                  <a:pt x="2275" y="6811"/>
                </a:cubicBezTo>
                <a:cubicBezTo>
                  <a:pt x="2430" y="7049"/>
                  <a:pt x="2763" y="7144"/>
                  <a:pt x="3025" y="7156"/>
                </a:cubicBezTo>
                <a:cubicBezTo>
                  <a:pt x="3042" y="7158"/>
                  <a:pt x="3060" y="7158"/>
                  <a:pt x="3079" y="7158"/>
                </a:cubicBezTo>
                <a:cubicBezTo>
                  <a:pt x="3350" y="7158"/>
                  <a:pt x="3785" y="7009"/>
                  <a:pt x="3930" y="6954"/>
                </a:cubicBezTo>
                <a:cubicBezTo>
                  <a:pt x="3954" y="7001"/>
                  <a:pt x="3989" y="7049"/>
                  <a:pt x="4013" y="7108"/>
                </a:cubicBezTo>
                <a:lnTo>
                  <a:pt x="4192" y="7049"/>
                </a:lnTo>
                <a:cubicBezTo>
                  <a:pt x="4120" y="6918"/>
                  <a:pt x="4049" y="6787"/>
                  <a:pt x="3977" y="6656"/>
                </a:cubicBezTo>
                <a:cubicBezTo>
                  <a:pt x="4120" y="6608"/>
                  <a:pt x="4644" y="6430"/>
                  <a:pt x="4835" y="6251"/>
                </a:cubicBezTo>
                <a:cubicBezTo>
                  <a:pt x="5025" y="6072"/>
                  <a:pt x="5228" y="5799"/>
                  <a:pt x="5204" y="5513"/>
                </a:cubicBezTo>
                <a:cubicBezTo>
                  <a:pt x="5181" y="5258"/>
                  <a:pt x="4966" y="5060"/>
                  <a:pt x="4714" y="5060"/>
                </a:cubicBezTo>
                <a:cubicBezTo>
                  <a:pt x="4706" y="5060"/>
                  <a:pt x="4699" y="5060"/>
                  <a:pt x="4692" y="5060"/>
                </a:cubicBezTo>
                <a:cubicBezTo>
                  <a:pt x="4680" y="5060"/>
                  <a:pt x="4668" y="5072"/>
                  <a:pt x="4656" y="5072"/>
                </a:cubicBezTo>
                <a:cubicBezTo>
                  <a:pt x="4263" y="5144"/>
                  <a:pt x="3977" y="5799"/>
                  <a:pt x="3930" y="6156"/>
                </a:cubicBezTo>
                <a:lnTo>
                  <a:pt x="3930" y="6573"/>
                </a:lnTo>
                <a:cubicBezTo>
                  <a:pt x="3870" y="6453"/>
                  <a:pt x="3799" y="6334"/>
                  <a:pt x="3727" y="6215"/>
                </a:cubicBezTo>
                <a:cubicBezTo>
                  <a:pt x="3513" y="5870"/>
                  <a:pt x="3299" y="5525"/>
                  <a:pt x="3073" y="5191"/>
                </a:cubicBezTo>
                <a:lnTo>
                  <a:pt x="2870" y="4870"/>
                </a:lnTo>
                <a:cubicBezTo>
                  <a:pt x="2930" y="4858"/>
                  <a:pt x="3537" y="4668"/>
                  <a:pt x="3763" y="4465"/>
                </a:cubicBezTo>
                <a:cubicBezTo>
                  <a:pt x="3954" y="4287"/>
                  <a:pt x="4156" y="4001"/>
                  <a:pt x="4132" y="3727"/>
                </a:cubicBezTo>
                <a:cubicBezTo>
                  <a:pt x="4109" y="3472"/>
                  <a:pt x="3895" y="3274"/>
                  <a:pt x="3642" y="3274"/>
                </a:cubicBezTo>
                <a:cubicBezTo>
                  <a:pt x="3635" y="3274"/>
                  <a:pt x="3628" y="3274"/>
                  <a:pt x="3620" y="3275"/>
                </a:cubicBezTo>
                <a:lnTo>
                  <a:pt x="3585" y="3275"/>
                </a:lnTo>
                <a:cubicBezTo>
                  <a:pt x="3192" y="3358"/>
                  <a:pt x="2906" y="4013"/>
                  <a:pt x="2858" y="4358"/>
                </a:cubicBezTo>
                <a:lnTo>
                  <a:pt x="2858" y="4858"/>
                </a:lnTo>
                <a:cubicBezTo>
                  <a:pt x="2715" y="4620"/>
                  <a:pt x="2572" y="4394"/>
                  <a:pt x="2442" y="4156"/>
                </a:cubicBezTo>
                <a:cubicBezTo>
                  <a:pt x="2263" y="3846"/>
                  <a:pt x="2096" y="3525"/>
                  <a:pt x="1965" y="3191"/>
                </a:cubicBezTo>
                <a:cubicBezTo>
                  <a:pt x="1989" y="3179"/>
                  <a:pt x="2632" y="2977"/>
                  <a:pt x="2858" y="2774"/>
                </a:cubicBezTo>
                <a:cubicBezTo>
                  <a:pt x="3049" y="2596"/>
                  <a:pt x="3251" y="2310"/>
                  <a:pt x="3215" y="2036"/>
                </a:cubicBezTo>
                <a:cubicBezTo>
                  <a:pt x="3204" y="1782"/>
                  <a:pt x="2990" y="1583"/>
                  <a:pt x="2726" y="1583"/>
                </a:cubicBezTo>
                <a:cubicBezTo>
                  <a:pt x="2719" y="1583"/>
                  <a:pt x="2711" y="1584"/>
                  <a:pt x="2703" y="1584"/>
                </a:cubicBezTo>
                <a:cubicBezTo>
                  <a:pt x="2692" y="1584"/>
                  <a:pt x="2680" y="1584"/>
                  <a:pt x="2668" y="1596"/>
                </a:cubicBezTo>
                <a:cubicBezTo>
                  <a:pt x="2275" y="1667"/>
                  <a:pt x="1989" y="2322"/>
                  <a:pt x="1953" y="2667"/>
                </a:cubicBezTo>
                <a:lnTo>
                  <a:pt x="1953" y="3167"/>
                </a:lnTo>
                <a:cubicBezTo>
                  <a:pt x="1941" y="3155"/>
                  <a:pt x="1930" y="3132"/>
                  <a:pt x="1930" y="3108"/>
                </a:cubicBezTo>
                <a:cubicBezTo>
                  <a:pt x="1799" y="2774"/>
                  <a:pt x="1703" y="2429"/>
                  <a:pt x="1632" y="2072"/>
                </a:cubicBezTo>
                <a:cubicBezTo>
                  <a:pt x="1584" y="1870"/>
                  <a:pt x="1560" y="1691"/>
                  <a:pt x="1537" y="1500"/>
                </a:cubicBezTo>
                <a:cubicBezTo>
                  <a:pt x="1668" y="1477"/>
                  <a:pt x="2227" y="1358"/>
                  <a:pt x="2453" y="1203"/>
                </a:cubicBezTo>
                <a:cubicBezTo>
                  <a:pt x="2680" y="1036"/>
                  <a:pt x="2894" y="786"/>
                  <a:pt x="2894" y="500"/>
                </a:cubicBezTo>
                <a:cubicBezTo>
                  <a:pt x="2906" y="238"/>
                  <a:pt x="2703" y="12"/>
                  <a:pt x="2442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4"/>
          <p:cNvSpPr/>
          <p:nvPr/>
        </p:nvSpPr>
        <p:spPr>
          <a:xfrm>
            <a:off x="6201684" y="4414404"/>
            <a:ext cx="45426" cy="44650"/>
          </a:xfrm>
          <a:custGeom>
            <a:avLst/>
            <a:gdLst/>
            <a:ahLst/>
            <a:cxnLst/>
            <a:rect l="l" t="t" r="r" b="b"/>
            <a:pathLst>
              <a:path w="644" h="633" extrusionOk="0">
                <a:moveTo>
                  <a:pt x="310" y="1"/>
                </a:moveTo>
                <a:cubicBezTo>
                  <a:pt x="131" y="1"/>
                  <a:pt x="0" y="144"/>
                  <a:pt x="0" y="322"/>
                </a:cubicBezTo>
                <a:cubicBezTo>
                  <a:pt x="0" y="494"/>
                  <a:pt x="132" y="632"/>
                  <a:pt x="301" y="632"/>
                </a:cubicBezTo>
                <a:cubicBezTo>
                  <a:pt x="308" y="632"/>
                  <a:pt x="315" y="632"/>
                  <a:pt x="322" y="632"/>
                </a:cubicBezTo>
                <a:cubicBezTo>
                  <a:pt x="501" y="632"/>
                  <a:pt x="643" y="489"/>
                  <a:pt x="632" y="310"/>
                </a:cubicBezTo>
                <a:cubicBezTo>
                  <a:pt x="632" y="144"/>
                  <a:pt x="489" y="1"/>
                  <a:pt x="3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" name="Google Shape;1516;p44"/>
          <p:cNvGrpSpPr/>
          <p:nvPr/>
        </p:nvGrpSpPr>
        <p:grpSpPr>
          <a:xfrm>
            <a:off x="5480378" y="1362668"/>
            <a:ext cx="3354152" cy="3402419"/>
            <a:chOff x="5792700" y="1554700"/>
            <a:chExt cx="3340137" cy="3388203"/>
          </a:xfrm>
        </p:grpSpPr>
        <p:sp>
          <p:nvSpPr>
            <p:cNvPr id="1517" name="Google Shape;1517;p44"/>
            <p:cNvSpPr/>
            <p:nvPr/>
          </p:nvSpPr>
          <p:spPr>
            <a:xfrm>
              <a:off x="5827123" y="1837278"/>
              <a:ext cx="3225045" cy="3105625"/>
            </a:xfrm>
            <a:custGeom>
              <a:avLst/>
              <a:gdLst/>
              <a:ahLst/>
              <a:cxnLst/>
              <a:rect l="l" t="t" r="r" b="b"/>
              <a:pathLst>
                <a:path w="45721" h="44028" extrusionOk="0">
                  <a:moveTo>
                    <a:pt x="22493" y="0"/>
                  </a:moveTo>
                  <a:cubicBezTo>
                    <a:pt x="21088" y="0"/>
                    <a:pt x="19696" y="207"/>
                    <a:pt x="18384" y="686"/>
                  </a:cubicBezTo>
                  <a:cubicBezTo>
                    <a:pt x="16538" y="1365"/>
                    <a:pt x="14788" y="2674"/>
                    <a:pt x="13800" y="4401"/>
                  </a:cubicBezTo>
                  <a:cubicBezTo>
                    <a:pt x="12502" y="6663"/>
                    <a:pt x="12633" y="9461"/>
                    <a:pt x="11597" y="11842"/>
                  </a:cubicBezTo>
                  <a:cubicBezTo>
                    <a:pt x="10764" y="13771"/>
                    <a:pt x="8704" y="14926"/>
                    <a:pt x="7073" y="16116"/>
                  </a:cubicBezTo>
                  <a:cubicBezTo>
                    <a:pt x="4548" y="17962"/>
                    <a:pt x="2048" y="20141"/>
                    <a:pt x="1179" y="23260"/>
                  </a:cubicBezTo>
                  <a:cubicBezTo>
                    <a:pt x="0" y="27415"/>
                    <a:pt x="346" y="32368"/>
                    <a:pt x="2715" y="36071"/>
                  </a:cubicBezTo>
                  <a:cubicBezTo>
                    <a:pt x="4489" y="38834"/>
                    <a:pt x="7513" y="39655"/>
                    <a:pt x="10644" y="39715"/>
                  </a:cubicBezTo>
                  <a:cubicBezTo>
                    <a:pt x="10740" y="39716"/>
                    <a:pt x="10835" y="39717"/>
                    <a:pt x="10932" y="39717"/>
                  </a:cubicBezTo>
                  <a:cubicBezTo>
                    <a:pt x="12378" y="39717"/>
                    <a:pt x="13967" y="39555"/>
                    <a:pt x="15526" y="39555"/>
                  </a:cubicBezTo>
                  <a:cubicBezTo>
                    <a:pt x="17089" y="39555"/>
                    <a:pt x="18623" y="39718"/>
                    <a:pt x="19955" y="40369"/>
                  </a:cubicBezTo>
                  <a:cubicBezTo>
                    <a:pt x="23538" y="42115"/>
                    <a:pt x="27996" y="44028"/>
                    <a:pt x="32241" y="44028"/>
                  </a:cubicBezTo>
                  <a:cubicBezTo>
                    <a:pt x="33555" y="44028"/>
                    <a:pt x="34848" y="43845"/>
                    <a:pt x="36088" y="43417"/>
                  </a:cubicBezTo>
                  <a:cubicBezTo>
                    <a:pt x="41505" y="41548"/>
                    <a:pt x="44149" y="37905"/>
                    <a:pt x="44934" y="33178"/>
                  </a:cubicBezTo>
                  <a:cubicBezTo>
                    <a:pt x="45720" y="28463"/>
                    <a:pt x="43565" y="24534"/>
                    <a:pt x="42875" y="20796"/>
                  </a:cubicBezTo>
                  <a:cubicBezTo>
                    <a:pt x="42446" y="18438"/>
                    <a:pt x="42160" y="15819"/>
                    <a:pt x="41422" y="13473"/>
                  </a:cubicBezTo>
                  <a:cubicBezTo>
                    <a:pt x="41148" y="12580"/>
                    <a:pt x="40779" y="11711"/>
                    <a:pt x="40339" y="10890"/>
                  </a:cubicBezTo>
                  <a:cubicBezTo>
                    <a:pt x="38076" y="6675"/>
                    <a:pt x="34100" y="3496"/>
                    <a:pt x="29766" y="1615"/>
                  </a:cubicBezTo>
                  <a:cubicBezTo>
                    <a:pt x="27553" y="661"/>
                    <a:pt x="25002" y="0"/>
                    <a:pt x="22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6230252" y="3593053"/>
              <a:ext cx="326730" cy="628278"/>
            </a:xfrm>
            <a:custGeom>
              <a:avLst/>
              <a:gdLst/>
              <a:ahLst/>
              <a:cxnLst/>
              <a:rect l="l" t="t" r="r" b="b"/>
              <a:pathLst>
                <a:path w="4632" h="8907" extrusionOk="0">
                  <a:moveTo>
                    <a:pt x="4144" y="0"/>
                  </a:moveTo>
                  <a:lnTo>
                    <a:pt x="4144" y="12"/>
                  </a:lnTo>
                  <a:cubicBezTo>
                    <a:pt x="4139" y="12"/>
                    <a:pt x="4135" y="12"/>
                    <a:pt x="4131" y="12"/>
                  </a:cubicBezTo>
                  <a:cubicBezTo>
                    <a:pt x="3730" y="12"/>
                    <a:pt x="3321" y="575"/>
                    <a:pt x="3203" y="905"/>
                  </a:cubicBezTo>
                  <a:cubicBezTo>
                    <a:pt x="3191" y="941"/>
                    <a:pt x="3096" y="1405"/>
                    <a:pt x="3096" y="1405"/>
                  </a:cubicBezTo>
                  <a:lnTo>
                    <a:pt x="3108" y="1405"/>
                  </a:lnTo>
                  <a:cubicBezTo>
                    <a:pt x="3036" y="1501"/>
                    <a:pt x="2965" y="1596"/>
                    <a:pt x="2894" y="1703"/>
                  </a:cubicBezTo>
                  <a:cubicBezTo>
                    <a:pt x="2763" y="1905"/>
                    <a:pt x="2608" y="2132"/>
                    <a:pt x="2465" y="2393"/>
                  </a:cubicBezTo>
                  <a:lnTo>
                    <a:pt x="2405" y="2489"/>
                  </a:lnTo>
                  <a:cubicBezTo>
                    <a:pt x="2405" y="2548"/>
                    <a:pt x="2397" y="2583"/>
                    <a:pt x="2394" y="2593"/>
                  </a:cubicBezTo>
                  <a:lnTo>
                    <a:pt x="2394" y="2593"/>
                  </a:lnTo>
                  <a:cubicBezTo>
                    <a:pt x="2430" y="2534"/>
                    <a:pt x="2459" y="2476"/>
                    <a:pt x="2489" y="2417"/>
                  </a:cubicBezTo>
                  <a:cubicBezTo>
                    <a:pt x="2632" y="2155"/>
                    <a:pt x="2786" y="1917"/>
                    <a:pt x="2917" y="1715"/>
                  </a:cubicBezTo>
                  <a:cubicBezTo>
                    <a:pt x="2989" y="1596"/>
                    <a:pt x="3060" y="1501"/>
                    <a:pt x="3132" y="1405"/>
                  </a:cubicBezTo>
                  <a:cubicBezTo>
                    <a:pt x="3263" y="1393"/>
                    <a:pt x="3834" y="1334"/>
                    <a:pt x="4072" y="1191"/>
                  </a:cubicBezTo>
                  <a:cubicBezTo>
                    <a:pt x="4298" y="1060"/>
                    <a:pt x="4548" y="834"/>
                    <a:pt x="4584" y="560"/>
                  </a:cubicBezTo>
                  <a:cubicBezTo>
                    <a:pt x="4632" y="298"/>
                    <a:pt x="4441" y="48"/>
                    <a:pt x="4179" y="12"/>
                  </a:cubicBezTo>
                  <a:lnTo>
                    <a:pt x="4144" y="0"/>
                  </a:lnTo>
                  <a:close/>
                  <a:moveTo>
                    <a:pt x="3586" y="1937"/>
                  </a:moveTo>
                  <a:cubicBezTo>
                    <a:pt x="3235" y="1937"/>
                    <a:pt x="2802" y="2172"/>
                    <a:pt x="2608" y="2358"/>
                  </a:cubicBezTo>
                  <a:cubicBezTo>
                    <a:pt x="2596" y="2370"/>
                    <a:pt x="2465" y="2524"/>
                    <a:pt x="2370" y="2632"/>
                  </a:cubicBezTo>
                  <a:cubicBezTo>
                    <a:pt x="2378" y="2620"/>
                    <a:pt x="2385" y="2608"/>
                    <a:pt x="2393" y="2595"/>
                  </a:cubicBezTo>
                  <a:lnTo>
                    <a:pt x="2393" y="2595"/>
                  </a:lnTo>
                  <a:lnTo>
                    <a:pt x="2393" y="2596"/>
                  </a:lnTo>
                  <a:cubicBezTo>
                    <a:pt x="2393" y="2596"/>
                    <a:pt x="2394" y="2595"/>
                    <a:pt x="2394" y="2593"/>
                  </a:cubicBezTo>
                  <a:lnTo>
                    <a:pt x="2394" y="2593"/>
                  </a:lnTo>
                  <a:cubicBezTo>
                    <a:pt x="2394" y="2594"/>
                    <a:pt x="2393" y="2595"/>
                    <a:pt x="2393" y="2595"/>
                  </a:cubicBezTo>
                  <a:lnTo>
                    <a:pt x="2393" y="2595"/>
                  </a:lnTo>
                  <a:lnTo>
                    <a:pt x="2358" y="2572"/>
                  </a:lnTo>
                  <a:cubicBezTo>
                    <a:pt x="2239" y="2798"/>
                    <a:pt x="2120" y="3025"/>
                    <a:pt x="2012" y="3263"/>
                  </a:cubicBezTo>
                  <a:cubicBezTo>
                    <a:pt x="1870" y="3596"/>
                    <a:pt x="1751" y="3929"/>
                    <a:pt x="1667" y="4287"/>
                  </a:cubicBezTo>
                  <a:lnTo>
                    <a:pt x="1667" y="4298"/>
                  </a:lnTo>
                  <a:cubicBezTo>
                    <a:pt x="1655" y="4191"/>
                    <a:pt x="1620" y="3858"/>
                    <a:pt x="1620" y="3834"/>
                  </a:cubicBezTo>
                  <a:cubicBezTo>
                    <a:pt x="1536" y="3489"/>
                    <a:pt x="1179" y="2858"/>
                    <a:pt x="786" y="2810"/>
                  </a:cubicBezTo>
                  <a:cubicBezTo>
                    <a:pt x="771" y="2809"/>
                    <a:pt x="757" y="2808"/>
                    <a:pt x="742" y="2808"/>
                  </a:cubicBezTo>
                  <a:cubicBezTo>
                    <a:pt x="499" y="2808"/>
                    <a:pt x="297" y="2992"/>
                    <a:pt x="286" y="3239"/>
                  </a:cubicBezTo>
                  <a:cubicBezTo>
                    <a:pt x="274" y="3251"/>
                    <a:pt x="274" y="3275"/>
                    <a:pt x="286" y="3298"/>
                  </a:cubicBezTo>
                  <a:cubicBezTo>
                    <a:pt x="286" y="3572"/>
                    <a:pt x="512" y="3846"/>
                    <a:pt x="727" y="4001"/>
                  </a:cubicBezTo>
                  <a:cubicBezTo>
                    <a:pt x="965" y="4191"/>
                    <a:pt x="1608" y="4334"/>
                    <a:pt x="1655" y="4346"/>
                  </a:cubicBezTo>
                  <a:cubicBezTo>
                    <a:pt x="1572" y="4703"/>
                    <a:pt x="1524" y="5072"/>
                    <a:pt x="1489" y="5441"/>
                  </a:cubicBezTo>
                  <a:cubicBezTo>
                    <a:pt x="1477" y="5656"/>
                    <a:pt x="1465" y="5882"/>
                    <a:pt x="1453" y="6096"/>
                  </a:cubicBezTo>
                  <a:cubicBezTo>
                    <a:pt x="1441" y="5989"/>
                    <a:pt x="1429" y="5906"/>
                    <a:pt x="1429" y="5894"/>
                  </a:cubicBezTo>
                  <a:cubicBezTo>
                    <a:pt x="1346" y="5537"/>
                    <a:pt x="1000" y="4906"/>
                    <a:pt x="596" y="4870"/>
                  </a:cubicBezTo>
                  <a:cubicBezTo>
                    <a:pt x="581" y="4869"/>
                    <a:pt x="566" y="4868"/>
                    <a:pt x="552" y="4868"/>
                  </a:cubicBezTo>
                  <a:cubicBezTo>
                    <a:pt x="310" y="4868"/>
                    <a:pt x="118" y="5051"/>
                    <a:pt x="96" y="5287"/>
                  </a:cubicBezTo>
                  <a:cubicBezTo>
                    <a:pt x="96" y="5311"/>
                    <a:pt x="96" y="5322"/>
                    <a:pt x="96" y="5346"/>
                  </a:cubicBezTo>
                  <a:cubicBezTo>
                    <a:pt x="96" y="5632"/>
                    <a:pt x="322" y="5894"/>
                    <a:pt x="536" y="6061"/>
                  </a:cubicBezTo>
                  <a:cubicBezTo>
                    <a:pt x="750" y="6215"/>
                    <a:pt x="1298" y="6358"/>
                    <a:pt x="1441" y="6394"/>
                  </a:cubicBezTo>
                  <a:cubicBezTo>
                    <a:pt x="1441" y="6477"/>
                    <a:pt x="1429" y="6561"/>
                    <a:pt x="1429" y="6644"/>
                  </a:cubicBezTo>
                  <a:cubicBezTo>
                    <a:pt x="1417" y="7049"/>
                    <a:pt x="1405" y="7454"/>
                    <a:pt x="1381" y="7847"/>
                  </a:cubicBezTo>
                  <a:cubicBezTo>
                    <a:pt x="1381" y="7978"/>
                    <a:pt x="1370" y="8120"/>
                    <a:pt x="1358" y="8251"/>
                  </a:cubicBezTo>
                  <a:cubicBezTo>
                    <a:pt x="1346" y="8168"/>
                    <a:pt x="1334" y="8085"/>
                    <a:pt x="1334" y="8073"/>
                  </a:cubicBezTo>
                  <a:cubicBezTo>
                    <a:pt x="1250" y="7727"/>
                    <a:pt x="905" y="7096"/>
                    <a:pt x="500" y="7061"/>
                  </a:cubicBezTo>
                  <a:cubicBezTo>
                    <a:pt x="486" y="7059"/>
                    <a:pt x="472" y="7059"/>
                    <a:pt x="458" y="7059"/>
                  </a:cubicBezTo>
                  <a:cubicBezTo>
                    <a:pt x="225" y="7059"/>
                    <a:pt x="23" y="7242"/>
                    <a:pt x="0" y="7477"/>
                  </a:cubicBezTo>
                  <a:cubicBezTo>
                    <a:pt x="0" y="7501"/>
                    <a:pt x="0" y="7513"/>
                    <a:pt x="0" y="7537"/>
                  </a:cubicBezTo>
                  <a:cubicBezTo>
                    <a:pt x="0" y="7823"/>
                    <a:pt x="227" y="8085"/>
                    <a:pt x="441" y="8251"/>
                  </a:cubicBezTo>
                  <a:cubicBezTo>
                    <a:pt x="655" y="8406"/>
                    <a:pt x="1143" y="8525"/>
                    <a:pt x="1322" y="8573"/>
                  </a:cubicBezTo>
                  <a:cubicBezTo>
                    <a:pt x="1310" y="8668"/>
                    <a:pt x="1298" y="8763"/>
                    <a:pt x="1286" y="8859"/>
                  </a:cubicBezTo>
                  <a:cubicBezTo>
                    <a:pt x="1346" y="8882"/>
                    <a:pt x="1405" y="8894"/>
                    <a:pt x="1465" y="8906"/>
                  </a:cubicBezTo>
                  <a:cubicBezTo>
                    <a:pt x="1489" y="8716"/>
                    <a:pt x="1512" y="8537"/>
                    <a:pt x="1524" y="8347"/>
                  </a:cubicBezTo>
                  <a:cubicBezTo>
                    <a:pt x="1647" y="8388"/>
                    <a:pt x="2061" y="8499"/>
                    <a:pt x="2341" y="8499"/>
                  </a:cubicBezTo>
                  <a:cubicBezTo>
                    <a:pt x="2386" y="8499"/>
                    <a:pt x="2428" y="8496"/>
                    <a:pt x="2465" y="8489"/>
                  </a:cubicBezTo>
                  <a:cubicBezTo>
                    <a:pt x="2727" y="8454"/>
                    <a:pt x="3048" y="8335"/>
                    <a:pt x="3179" y="8085"/>
                  </a:cubicBezTo>
                  <a:cubicBezTo>
                    <a:pt x="3310" y="7858"/>
                    <a:pt x="3227" y="7561"/>
                    <a:pt x="3001" y="7442"/>
                  </a:cubicBezTo>
                  <a:cubicBezTo>
                    <a:pt x="2989" y="7430"/>
                    <a:pt x="2977" y="7418"/>
                    <a:pt x="2953" y="7418"/>
                  </a:cubicBezTo>
                  <a:cubicBezTo>
                    <a:pt x="2894" y="7393"/>
                    <a:pt x="2829" y="7382"/>
                    <a:pt x="2761" y="7382"/>
                  </a:cubicBezTo>
                  <a:cubicBezTo>
                    <a:pt x="2403" y="7382"/>
                    <a:pt x="1952" y="7688"/>
                    <a:pt x="1762" y="7918"/>
                  </a:cubicBezTo>
                  <a:cubicBezTo>
                    <a:pt x="1739" y="7930"/>
                    <a:pt x="1596" y="8144"/>
                    <a:pt x="1524" y="8263"/>
                  </a:cubicBezTo>
                  <a:cubicBezTo>
                    <a:pt x="1536" y="8120"/>
                    <a:pt x="1548" y="7989"/>
                    <a:pt x="1548" y="7858"/>
                  </a:cubicBezTo>
                  <a:cubicBezTo>
                    <a:pt x="1560" y="7454"/>
                    <a:pt x="1560" y="7049"/>
                    <a:pt x="1560" y="6644"/>
                  </a:cubicBezTo>
                  <a:lnTo>
                    <a:pt x="1560" y="6275"/>
                  </a:lnTo>
                  <a:cubicBezTo>
                    <a:pt x="1613" y="6296"/>
                    <a:pt x="2102" y="6438"/>
                    <a:pt x="2420" y="6438"/>
                  </a:cubicBezTo>
                  <a:cubicBezTo>
                    <a:pt x="2462" y="6438"/>
                    <a:pt x="2502" y="6435"/>
                    <a:pt x="2536" y="6430"/>
                  </a:cubicBezTo>
                  <a:cubicBezTo>
                    <a:pt x="2798" y="6394"/>
                    <a:pt x="3120" y="6275"/>
                    <a:pt x="3251" y="6025"/>
                  </a:cubicBezTo>
                  <a:cubicBezTo>
                    <a:pt x="3382" y="5799"/>
                    <a:pt x="3298" y="5501"/>
                    <a:pt x="3072" y="5370"/>
                  </a:cubicBezTo>
                  <a:cubicBezTo>
                    <a:pt x="3060" y="5370"/>
                    <a:pt x="3048" y="5358"/>
                    <a:pt x="3036" y="5346"/>
                  </a:cubicBezTo>
                  <a:cubicBezTo>
                    <a:pt x="2977" y="5322"/>
                    <a:pt x="2912" y="5310"/>
                    <a:pt x="2844" y="5310"/>
                  </a:cubicBezTo>
                  <a:cubicBezTo>
                    <a:pt x="2483" y="5310"/>
                    <a:pt x="2024" y="5616"/>
                    <a:pt x="1834" y="5846"/>
                  </a:cubicBezTo>
                  <a:cubicBezTo>
                    <a:pt x="1822" y="5870"/>
                    <a:pt x="1608" y="6180"/>
                    <a:pt x="1560" y="6251"/>
                  </a:cubicBezTo>
                  <a:cubicBezTo>
                    <a:pt x="1560" y="5989"/>
                    <a:pt x="1572" y="5715"/>
                    <a:pt x="1596" y="5453"/>
                  </a:cubicBezTo>
                  <a:cubicBezTo>
                    <a:pt x="1608" y="5096"/>
                    <a:pt x="1655" y="4739"/>
                    <a:pt x="1727" y="4382"/>
                  </a:cubicBezTo>
                  <a:cubicBezTo>
                    <a:pt x="1748" y="4392"/>
                    <a:pt x="2268" y="4544"/>
                    <a:pt x="2592" y="4544"/>
                  </a:cubicBezTo>
                  <a:cubicBezTo>
                    <a:pt x="2633" y="4544"/>
                    <a:pt x="2670" y="4542"/>
                    <a:pt x="2703" y="4537"/>
                  </a:cubicBezTo>
                  <a:cubicBezTo>
                    <a:pt x="2965" y="4501"/>
                    <a:pt x="3286" y="4382"/>
                    <a:pt x="3417" y="4132"/>
                  </a:cubicBezTo>
                  <a:cubicBezTo>
                    <a:pt x="3548" y="3906"/>
                    <a:pt x="3477" y="3608"/>
                    <a:pt x="3239" y="3477"/>
                  </a:cubicBezTo>
                  <a:cubicBezTo>
                    <a:pt x="3227" y="3477"/>
                    <a:pt x="3215" y="3465"/>
                    <a:pt x="3203" y="3465"/>
                  </a:cubicBezTo>
                  <a:cubicBezTo>
                    <a:pt x="3142" y="3437"/>
                    <a:pt x="3074" y="3425"/>
                    <a:pt x="3003" y="3425"/>
                  </a:cubicBezTo>
                  <a:cubicBezTo>
                    <a:pt x="2643" y="3425"/>
                    <a:pt x="2189" y="3735"/>
                    <a:pt x="2001" y="3953"/>
                  </a:cubicBezTo>
                  <a:cubicBezTo>
                    <a:pt x="1989" y="3977"/>
                    <a:pt x="1762" y="4310"/>
                    <a:pt x="1727" y="4370"/>
                  </a:cubicBezTo>
                  <a:cubicBezTo>
                    <a:pt x="1727" y="4358"/>
                    <a:pt x="1739" y="4334"/>
                    <a:pt x="1739" y="4310"/>
                  </a:cubicBezTo>
                  <a:cubicBezTo>
                    <a:pt x="1822" y="3965"/>
                    <a:pt x="1929" y="3620"/>
                    <a:pt x="2060" y="3286"/>
                  </a:cubicBezTo>
                  <a:cubicBezTo>
                    <a:pt x="2143" y="3096"/>
                    <a:pt x="2215" y="2929"/>
                    <a:pt x="2298" y="2763"/>
                  </a:cubicBezTo>
                  <a:cubicBezTo>
                    <a:pt x="2414" y="2809"/>
                    <a:pt x="2936" y="3013"/>
                    <a:pt x="3216" y="3013"/>
                  </a:cubicBezTo>
                  <a:cubicBezTo>
                    <a:pt x="3224" y="3013"/>
                    <a:pt x="3231" y="3013"/>
                    <a:pt x="3239" y="3013"/>
                  </a:cubicBezTo>
                  <a:cubicBezTo>
                    <a:pt x="3525" y="3001"/>
                    <a:pt x="3846" y="2917"/>
                    <a:pt x="4001" y="2691"/>
                  </a:cubicBezTo>
                  <a:cubicBezTo>
                    <a:pt x="4156" y="2477"/>
                    <a:pt x="4108" y="2179"/>
                    <a:pt x="3894" y="2024"/>
                  </a:cubicBezTo>
                  <a:lnTo>
                    <a:pt x="3858" y="2001"/>
                  </a:lnTo>
                  <a:cubicBezTo>
                    <a:pt x="3779" y="1956"/>
                    <a:pt x="3686" y="1937"/>
                    <a:pt x="3586" y="193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6336130" y="3666413"/>
              <a:ext cx="70538" cy="108134"/>
            </a:xfrm>
            <a:custGeom>
              <a:avLst/>
              <a:gdLst/>
              <a:ahLst/>
              <a:cxnLst/>
              <a:rect l="l" t="t" r="r" b="b"/>
              <a:pathLst>
                <a:path w="1000" h="1533" extrusionOk="0">
                  <a:moveTo>
                    <a:pt x="404" y="1"/>
                  </a:moveTo>
                  <a:cubicBezTo>
                    <a:pt x="152" y="1"/>
                    <a:pt x="1" y="253"/>
                    <a:pt x="119" y="615"/>
                  </a:cubicBezTo>
                  <a:cubicBezTo>
                    <a:pt x="250" y="1020"/>
                    <a:pt x="726" y="1425"/>
                    <a:pt x="857" y="1532"/>
                  </a:cubicBezTo>
                  <a:lnTo>
                    <a:pt x="904" y="1449"/>
                  </a:lnTo>
                  <a:cubicBezTo>
                    <a:pt x="940" y="1127"/>
                    <a:pt x="1000" y="258"/>
                    <a:pt x="666" y="80"/>
                  </a:cubicBezTo>
                  <a:cubicBezTo>
                    <a:pt x="572" y="25"/>
                    <a:pt x="483" y="1"/>
                    <a:pt x="404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7764681" y="4421952"/>
              <a:ext cx="114271" cy="90782"/>
            </a:xfrm>
            <a:custGeom>
              <a:avLst/>
              <a:gdLst/>
              <a:ahLst/>
              <a:cxnLst/>
              <a:rect l="l" t="t" r="r" b="b"/>
              <a:pathLst>
                <a:path w="1620" h="1287" extrusionOk="0">
                  <a:moveTo>
                    <a:pt x="651" y="1"/>
                  </a:moveTo>
                  <a:cubicBezTo>
                    <a:pt x="649" y="1"/>
                    <a:pt x="646" y="1"/>
                    <a:pt x="643" y="1"/>
                  </a:cubicBezTo>
                  <a:cubicBezTo>
                    <a:pt x="131" y="1"/>
                    <a:pt x="0" y="453"/>
                    <a:pt x="405" y="822"/>
                  </a:cubicBezTo>
                  <a:cubicBezTo>
                    <a:pt x="762" y="1132"/>
                    <a:pt x="1417" y="1251"/>
                    <a:pt x="1619" y="1287"/>
                  </a:cubicBezTo>
                  <a:lnTo>
                    <a:pt x="1619" y="1180"/>
                  </a:lnTo>
                  <a:cubicBezTo>
                    <a:pt x="1489" y="872"/>
                    <a:pt x="1065" y="1"/>
                    <a:pt x="65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8145943" y="4378571"/>
              <a:ext cx="414126" cy="556611"/>
            </a:xfrm>
            <a:custGeom>
              <a:avLst/>
              <a:gdLst/>
              <a:ahLst/>
              <a:cxnLst/>
              <a:rect l="l" t="t" r="r" b="b"/>
              <a:pathLst>
                <a:path w="5871" h="7891" extrusionOk="0">
                  <a:moveTo>
                    <a:pt x="5305" y="0"/>
                  </a:moveTo>
                  <a:cubicBezTo>
                    <a:pt x="4891" y="0"/>
                    <a:pt x="4393" y="508"/>
                    <a:pt x="4215" y="830"/>
                  </a:cubicBezTo>
                  <a:cubicBezTo>
                    <a:pt x="4203" y="854"/>
                    <a:pt x="4013" y="1354"/>
                    <a:pt x="4013" y="1354"/>
                  </a:cubicBezTo>
                  <a:lnTo>
                    <a:pt x="4025" y="1354"/>
                  </a:lnTo>
                  <a:cubicBezTo>
                    <a:pt x="3930" y="1437"/>
                    <a:pt x="3834" y="1533"/>
                    <a:pt x="3739" y="1640"/>
                  </a:cubicBezTo>
                  <a:cubicBezTo>
                    <a:pt x="3549" y="1842"/>
                    <a:pt x="3346" y="2056"/>
                    <a:pt x="3132" y="2318"/>
                  </a:cubicBezTo>
                  <a:lnTo>
                    <a:pt x="3060" y="2414"/>
                  </a:lnTo>
                  <a:cubicBezTo>
                    <a:pt x="3048" y="2485"/>
                    <a:pt x="3037" y="2533"/>
                    <a:pt x="3037" y="2533"/>
                  </a:cubicBezTo>
                  <a:cubicBezTo>
                    <a:pt x="3037" y="2533"/>
                    <a:pt x="3013" y="2521"/>
                    <a:pt x="3001" y="2497"/>
                  </a:cubicBezTo>
                  <a:cubicBezTo>
                    <a:pt x="2834" y="2699"/>
                    <a:pt x="2667" y="2938"/>
                    <a:pt x="2501" y="3188"/>
                  </a:cubicBezTo>
                  <a:cubicBezTo>
                    <a:pt x="2287" y="3520"/>
                    <a:pt x="2097" y="3876"/>
                    <a:pt x="1942" y="4244"/>
                  </a:cubicBezTo>
                  <a:lnTo>
                    <a:pt x="1942" y="4244"/>
                  </a:lnTo>
                  <a:cubicBezTo>
                    <a:pt x="1954" y="4103"/>
                    <a:pt x="1965" y="3770"/>
                    <a:pt x="1965" y="3747"/>
                  </a:cubicBezTo>
                  <a:cubicBezTo>
                    <a:pt x="1941" y="3342"/>
                    <a:pt x="1667" y="2592"/>
                    <a:pt x="1239" y="2485"/>
                  </a:cubicBezTo>
                  <a:cubicBezTo>
                    <a:pt x="1196" y="2474"/>
                    <a:pt x="1153" y="2469"/>
                    <a:pt x="1111" y="2469"/>
                  </a:cubicBezTo>
                  <a:cubicBezTo>
                    <a:pt x="884" y="2469"/>
                    <a:pt x="680" y="2623"/>
                    <a:pt x="620" y="2854"/>
                  </a:cubicBezTo>
                  <a:cubicBezTo>
                    <a:pt x="620" y="2878"/>
                    <a:pt x="608" y="2902"/>
                    <a:pt x="608" y="2926"/>
                  </a:cubicBezTo>
                  <a:cubicBezTo>
                    <a:pt x="560" y="3235"/>
                    <a:pt x="762" y="3557"/>
                    <a:pt x="965" y="3771"/>
                  </a:cubicBezTo>
                  <a:cubicBezTo>
                    <a:pt x="1203" y="4009"/>
                    <a:pt x="1870" y="4283"/>
                    <a:pt x="1917" y="4307"/>
                  </a:cubicBezTo>
                  <a:cubicBezTo>
                    <a:pt x="1774" y="4688"/>
                    <a:pt x="1644" y="5081"/>
                    <a:pt x="1548" y="5474"/>
                  </a:cubicBezTo>
                  <a:cubicBezTo>
                    <a:pt x="1501" y="5712"/>
                    <a:pt x="1453" y="5950"/>
                    <a:pt x="1393" y="6188"/>
                  </a:cubicBezTo>
                  <a:cubicBezTo>
                    <a:pt x="1405" y="6069"/>
                    <a:pt x="1405" y="5974"/>
                    <a:pt x="1405" y="5962"/>
                  </a:cubicBezTo>
                  <a:cubicBezTo>
                    <a:pt x="1382" y="5569"/>
                    <a:pt x="1108" y="4819"/>
                    <a:pt x="679" y="4700"/>
                  </a:cubicBezTo>
                  <a:cubicBezTo>
                    <a:pt x="636" y="4688"/>
                    <a:pt x="593" y="4683"/>
                    <a:pt x="550" y="4683"/>
                  </a:cubicBezTo>
                  <a:cubicBezTo>
                    <a:pt x="321" y="4683"/>
                    <a:pt x="110" y="4838"/>
                    <a:pt x="60" y="5069"/>
                  </a:cubicBezTo>
                  <a:cubicBezTo>
                    <a:pt x="48" y="5093"/>
                    <a:pt x="48" y="5116"/>
                    <a:pt x="48" y="5140"/>
                  </a:cubicBezTo>
                  <a:cubicBezTo>
                    <a:pt x="0" y="5450"/>
                    <a:pt x="203" y="5771"/>
                    <a:pt x="405" y="5985"/>
                  </a:cubicBezTo>
                  <a:cubicBezTo>
                    <a:pt x="608" y="6200"/>
                    <a:pt x="1179" y="6450"/>
                    <a:pt x="1322" y="6509"/>
                  </a:cubicBezTo>
                  <a:lnTo>
                    <a:pt x="1274" y="6783"/>
                  </a:lnTo>
                  <a:cubicBezTo>
                    <a:pt x="1203" y="7152"/>
                    <a:pt x="1132" y="7521"/>
                    <a:pt x="1060" y="7890"/>
                  </a:cubicBezTo>
                  <a:lnTo>
                    <a:pt x="1239" y="7867"/>
                  </a:lnTo>
                  <a:cubicBezTo>
                    <a:pt x="1310" y="7521"/>
                    <a:pt x="1370" y="7164"/>
                    <a:pt x="1429" y="6807"/>
                  </a:cubicBezTo>
                  <a:cubicBezTo>
                    <a:pt x="1453" y="6676"/>
                    <a:pt x="1477" y="6545"/>
                    <a:pt x="1501" y="6402"/>
                  </a:cubicBezTo>
                  <a:cubicBezTo>
                    <a:pt x="1548" y="6438"/>
                    <a:pt x="2203" y="6736"/>
                    <a:pt x="2525" y="6747"/>
                  </a:cubicBezTo>
                  <a:cubicBezTo>
                    <a:pt x="2822" y="6747"/>
                    <a:pt x="3191" y="6676"/>
                    <a:pt x="3382" y="6426"/>
                  </a:cubicBezTo>
                  <a:cubicBezTo>
                    <a:pt x="3560" y="6200"/>
                    <a:pt x="3525" y="5866"/>
                    <a:pt x="3298" y="5688"/>
                  </a:cubicBezTo>
                  <a:cubicBezTo>
                    <a:pt x="3287" y="5676"/>
                    <a:pt x="3275" y="5664"/>
                    <a:pt x="3263" y="5652"/>
                  </a:cubicBezTo>
                  <a:cubicBezTo>
                    <a:pt x="3170" y="5597"/>
                    <a:pt x="3056" y="5574"/>
                    <a:pt x="2933" y="5574"/>
                  </a:cubicBezTo>
                  <a:cubicBezTo>
                    <a:pt x="2553" y="5574"/>
                    <a:pt x="2086" y="5797"/>
                    <a:pt x="1870" y="5985"/>
                  </a:cubicBezTo>
                  <a:cubicBezTo>
                    <a:pt x="1846" y="6009"/>
                    <a:pt x="1572" y="6307"/>
                    <a:pt x="1501" y="6390"/>
                  </a:cubicBezTo>
                  <a:cubicBezTo>
                    <a:pt x="1548" y="6093"/>
                    <a:pt x="1608" y="5795"/>
                    <a:pt x="1667" y="5509"/>
                  </a:cubicBezTo>
                  <a:cubicBezTo>
                    <a:pt x="1751" y="5128"/>
                    <a:pt x="1870" y="4735"/>
                    <a:pt x="2001" y="4366"/>
                  </a:cubicBezTo>
                  <a:cubicBezTo>
                    <a:pt x="2025" y="4378"/>
                    <a:pt x="2703" y="4700"/>
                    <a:pt x="3048" y="4712"/>
                  </a:cubicBezTo>
                  <a:cubicBezTo>
                    <a:pt x="3334" y="4712"/>
                    <a:pt x="3715" y="4628"/>
                    <a:pt x="3894" y="4390"/>
                  </a:cubicBezTo>
                  <a:cubicBezTo>
                    <a:pt x="4072" y="4164"/>
                    <a:pt x="4037" y="3830"/>
                    <a:pt x="3810" y="3640"/>
                  </a:cubicBezTo>
                  <a:cubicBezTo>
                    <a:pt x="3799" y="3640"/>
                    <a:pt x="3787" y="3628"/>
                    <a:pt x="3775" y="3616"/>
                  </a:cubicBezTo>
                  <a:cubicBezTo>
                    <a:pt x="3681" y="3557"/>
                    <a:pt x="3565" y="3533"/>
                    <a:pt x="3441" y="3533"/>
                  </a:cubicBezTo>
                  <a:cubicBezTo>
                    <a:pt x="3062" y="3533"/>
                    <a:pt x="2597" y="3761"/>
                    <a:pt x="2382" y="3950"/>
                  </a:cubicBezTo>
                  <a:cubicBezTo>
                    <a:pt x="2358" y="3973"/>
                    <a:pt x="2060" y="4295"/>
                    <a:pt x="2013" y="4354"/>
                  </a:cubicBezTo>
                  <a:cubicBezTo>
                    <a:pt x="2013" y="4331"/>
                    <a:pt x="2025" y="4307"/>
                    <a:pt x="2025" y="4283"/>
                  </a:cubicBezTo>
                  <a:cubicBezTo>
                    <a:pt x="2179" y="3914"/>
                    <a:pt x="2358" y="3557"/>
                    <a:pt x="2560" y="3223"/>
                  </a:cubicBezTo>
                  <a:cubicBezTo>
                    <a:pt x="2679" y="3033"/>
                    <a:pt x="2798" y="2866"/>
                    <a:pt x="2917" y="2699"/>
                  </a:cubicBezTo>
                  <a:cubicBezTo>
                    <a:pt x="3037" y="2771"/>
                    <a:pt x="3584" y="3104"/>
                    <a:pt x="3894" y="3140"/>
                  </a:cubicBezTo>
                  <a:cubicBezTo>
                    <a:pt x="3957" y="3147"/>
                    <a:pt x="4023" y="3152"/>
                    <a:pt x="4091" y="3152"/>
                  </a:cubicBezTo>
                  <a:cubicBezTo>
                    <a:pt x="4341" y="3152"/>
                    <a:pt x="4606" y="3092"/>
                    <a:pt x="4775" y="2914"/>
                  </a:cubicBezTo>
                  <a:cubicBezTo>
                    <a:pt x="4977" y="2711"/>
                    <a:pt x="4977" y="2378"/>
                    <a:pt x="4775" y="2176"/>
                  </a:cubicBezTo>
                  <a:cubicBezTo>
                    <a:pt x="4763" y="2164"/>
                    <a:pt x="4751" y="2152"/>
                    <a:pt x="4739" y="2140"/>
                  </a:cubicBezTo>
                  <a:cubicBezTo>
                    <a:pt x="4626" y="2050"/>
                    <a:pt x="4468" y="2014"/>
                    <a:pt x="4296" y="2014"/>
                  </a:cubicBezTo>
                  <a:cubicBezTo>
                    <a:pt x="3942" y="2014"/>
                    <a:pt x="3527" y="2166"/>
                    <a:pt x="3310" y="2318"/>
                  </a:cubicBezTo>
                  <a:cubicBezTo>
                    <a:pt x="3298" y="2330"/>
                    <a:pt x="3132" y="2473"/>
                    <a:pt x="3013" y="2568"/>
                  </a:cubicBezTo>
                  <a:cubicBezTo>
                    <a:pt x="3072" y="2497"/>
                    <a:pt x="3120" y="2426"/>
                    <a:pt x="3179" y="2354"/>
                  </a:cubicBezTo>
                  <a:cubicBezTo>
                    <a:pt x="3382" y="2092"/>
                    <a:pt x="3584" y="1866"/>
                    <a:pt x="3763" y="1664"/>
                  </a:cubicBezTo>
                  <a:cubicBezTo>
                    <a:pt x="3870" y="1544"/>
                    <a:pt x="3965" y="1449"/>
                    <a:pt x="4049" y="1354"/>
                  </a:cubicBezTo>
                  <a:cubicBezTo>
                    <a:pt x="4118" y="1359"/>
                    <a:pt x="4279" y="1369"/>
                    <a:pt x="4462" y="1369"/>
                  </a:cubicBezTo>
                  <a:cubicBezTo>
                    <a:pt x="4689" y="1369"/>
                    <a:pt x="4950" y="1354"/>
                    <a:pt x="5108" y="1294"/>
                  </a:cubicBezTo>
                  <a:cubicBezTo>
                    <a:pt x="5382" y="1187"/>
                    <a:pt x="5692" y="985"/>
                    <a:pt x="5787" y="687"/>
                  </a:cubicBezTo>
                  <a:cubicBezTo>
                    <a:pt x="5870" y="413"/>
                    <a:pt x="5715" y="116"/>
                    <a:pt x="5430" y="20"/>
                  </a:cubicBezTo>
                  <a:cubicBezTo>
                    <a:pt x="5418" y="20"/>
                    <a:pt x="5406" y="9"/>
                    <a:pt x="5394" y="9"/>
                  </a:cubicBezTo>
                  <a:cubicBezTo>
                    <a:pt x="5365" y="3"/>
                    <a:pt x="5335" y="0"/>
                    <a:pt x="530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8307265" y="4430558"/>
              <a:ext cx="76392" cy="124146"/>
            </a:xfrm>
            <a:custGeom>
              <a:avLst/>
              <a:gdLst/>
              <a:ahLst/>
              <a:cxnLst/>
              <a:rect l="l" t="t" r="r" b="b"/>
              <a:pathLst>
                <a:path w="1083" h="1760" extrusionOk="0">
                  <a:moveTo>
                    <a:pt x="423" y="1"/>
                  </a:moveTo>
                  <a:cubicBezTo>
                    <a:pt x="177" y="1"/>
                    <a:pt x="0" y="245"/>
                    <a:pt x="59" y="629"/>
                  </a:cubicBezTo>
                  <a:cubicBezTo>
                    <a:pt x="142" y="1093"/>
                    <a:pt x="583" y="1617"/>
                    <a:pt x="714" y="1760"/>
                  </a:cubicBezTo>
                  <a:lnTo>
                    <a:pt x="773" y="1677"/>
                  </a:lnTo>
                  <a:cubicBezTo>
                    <a:pt x="869" y="1331"/>
                    <a:pt x="1083" y="391"/>
                    <a:pt x="761" y="141"/>
                  </a:cubicBezTo>
                  <a:cubicBezTo>
                    <a:pt x="644" y="45"/>
                    <a:pt x="527" y="1"/>
                    <a:pt x="423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7879729" y="4265074"/>
              <a:ext cx="98329" cy="248504"/>
            </a:xfrm>
            <a:custGeom>
              <a:avLst/>
              <a:gdLst/>
              <a:ahLst/>
              <a:cxnLst/>
              <a:rect l="l" t="t" r="r" b="b"/>
              <a:pathLst>
                <a:path w="1394" h="3523" extrusionOk="0">
                  <a:moveTo>
                    <a:pt x="799" y="1"/>
                  </a:moveTo>
                  <a:cubicBezTo>
                    <a:pt x="751" y="1"/>
                    <a:pt x="703" y="8"/>
                    <a:pt x="655" y="22"/>
                  </a:cubicBezTo>
                  <a:cubicBezTo>
                    <a:pt x="643" y="22"/>
                    <a:pt x="619" y="34"/>
                    <a:pt x="607" y="34"/>
                  </a:cubicBezTo>
                  <a:cubicBezTo>
                    <a:pt x="203" y="201"/>
                    <a:pt x="48" y="987"/>
                    <a:pt x="84" y="1379"/>
                  </a:cubicBezTo>
                  <a:cubicBezTo>
                    <a:pt x="84" y="1414"/>
                    <a:pt x="194" y="1901"/>
                    <a:pt x="213" y="1937"/>
                  </a:cubicBezTo>
                  <a:lnTo>
                    <a:pt x="213" y="1937"/>
                  </a:lnTo>
                  <a:cubicBezTo>
                    <a:pt x="189" y="2065"/>
                    <a:pt x="166" y="2193"/>
                    <a:pt x="143" y="2332"/>
                  </a:cubicBezTo>
                  <a:cubicBezTo>
                    <a:pt x="95" y="2594"/>
                    <a:pt x="48" y="2903"/>
                    <a:pt x="12" y="3237"/>
                  </a:cubicBezTo>
                  <a:cubicBezTo>
                    <a:pt x="12" y="3284"/>
                    <a:pt x="12" y="3344"/>
                    <a:pt x="0" y="3404"/>
                  </a:cubicBezTo>
                  <a:cubicBezTo>
                    <a:pt x="36" y="3475"/>
                    <a:pt x="48" y="3523"/>
                    <a:pt x="48" y="3523"/>
                  </a:cubicBezTo>
                  <a:cubicBezTo>
                    <a:pt x="48" y="3427"/>
                    <a:pt x="48" y="3332"/>
                    <a:pt x="60" y="3237"/>
                  </a:cubicBezTo>
                  <a:cubicBezTo>
                    <a:pt x="84" y="2903"/>
                    <a:pt x="131" y="2606"/>
                    <a:pt x="167" y="2332"/>
                  </a:cubicBezTo>
                  <a:cubicBezTo>
                    <a:pt x="191" y="2177"/>
                    <a:pt x="214" y="2046"/>
                    <a:pt x="238" y="1915"/>
                  </a:cubicBezTo>
                  <a:cubicBezTo>
                    <a:pt x="369" y="1844"/>
                    <a:pt x="905" y="1522"/>
                    <a:pt x="1072" y="1284"/>
                  </a:cubicBezTo>
                  <a:cubicBezTo>
                    <a:pt x="1250" y="1034"/>
                    <a:pt x="1393" y="689"/>
                    <a:pt x="1298" y="391"/>
                  </a:cubicBezTo>
                  <a:cubicBezTo>
                    <a:pt x="1239" y="155"/>
                    <a:pt x="1026" y="1"/>
                    <a:pt x="799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7747822" y="4419342"/>
              <a:ext cx="308319" cy="519227"/>
            </a:xfrm>
            <a:custGeom>
              <a:avLst/>
              <a:gdLst/>
              <a:ahLst/>
              <a:cxnLst/>
              <a:rect l="l" t="t" r="r" b="b"/>
              <a:pathLst>
                <a:path w="4371" h="7361" extrusionOk="0">
                  <a:moveTo>
                    <a:pt x="3071" y="1"/>
                  </a:moveTo>
                  <a:cubicBezTo>
                    <a:pt x="2640" y="1"/>
                    <a:pt x="2164" y="584"/>
                    <a:pt x="2025" y="943"/>
                  </a:cubicBezTo>
                  <a:cubicBezTo>
                    <a:pt x="2013" y="955"/>
                    <a:pt x="1954" y="1169"/>
                    <a:pt x="1918" y="1324"/>
                  </a:cubicBezTo>
                  <a:lnTo>
                    <a:pt x="1858" y="1312"/>
                  </a:lnTo>
                  <a:cubicBezTo>
                    <a:pt x="1846" y="1574"/>
                    <a:pt x="1834" y="1836"/>
                    <a:pt x="1834" y="2121"/>
                  </a:cubicBezTo>
                  <a:cubicBezTo>
                    <a:pt x="1846" y="2526"/>
                    <a:pt x="1882" y="2931"/>
                    <a:pt x="1954" y="3336"/>
                  </a:cubicBezTo>
                  <a:lnTo>
                    <a:pt x="1954" y="3348"/>
                  </a:lnTo>
                  <a:cubicBezTo>
                    <a:pt x="1894" y="3229"/>
                    <a:pt x="1715" y="2919"/>
                    <a:pt x="1692" y="2895"/>
                  </a:cubicBezTo>
                  <a:cubicBezTo>
                    <a:pt x="1481" y="2611"/>
                    <a:pt x="964" y="2206"/>
                    <a:pt x="559" y="2206"/>
                  </a:cubicBezTo>
                  <a:cubicBezTo>
                    <a:pt x="506" y="2206"/>
                    <a:pt x="454" y="2213"/>
                    <a:pt x="406" y="2229"/>
                  </a:cubicBezTo>
                  <a:cubicBezTo>
                    <a:pt x="132" y="2336"/>
                    <a:pt x="1" y="2633"/>
                    <a:pt x="96" y="2907"/>
                  </a:cubicBezTo>
                  <a:cubicBezTo>
                    <a:pt x="108" y="2919"/>
                    <a:pt x="108" y="2943"/>
                    <a:pt x="120" y="2955"/>
                  </a:cubicBezTo>
                  <a:cubicBezTo>
                    <a:pt x="251" y="3241"/>
                    <a:pt x="596" y="3407"/>
                    <a:pt x="882" y="3479"/>
                  </a:cubicBezTo>
                  <a:cubicBezTo>
                    <a:pt x="948" y="3493"/>
                    <a:pt x="1028" y="3499"/>
                    <a:pt x="1115" y="3499"/>
                  </a:cubicBezTo>
                  <a:cubicBezTo>
                    <a:pt x="1464" y="3499"/>
                    <a:pt x="1918" y="3405"/>
                    <a:pt x="1965" y="3395"/>
                  </a:cubicBezTo>
                  <a:cubicBezTo>
                    <a:pt x="2049" y="3800"/>
                    <a:pt x="2168" y="4193"/>
                    <a:pt x="2299" y="4586"/>
                  </a:cubicBezTo>
                  <a:cubicBezTo>
                    <a:pt x="2382" y="4812"/>
                    <a:pt x="2477" y="5038"/>
                    <a:pt x="2561" y="5265"/>
                  </a:cubicBezTo>
                  <a:cubicBezTo>
                    <a:pt x="2501" y="5169"/>
                    <a:pt x="2454" y="5086"/>
                    <a:pt x="2442" y="5074"/>
                  </a:cubicBezTo>
                  <a:cubicBezTo>
                    <a:pt x="2231" y="4790"/>
                    <a:pt x="1714" y="4385"/>
                    <a:pt x="1309" y="4385"/>
                  </a:cubicBezTo>
                  <a:cubicBezTo>
                    <a:pt x="1256" y="4385"/>
                    <a:pt x="1204" y="4392"/>
                    <a:pt x="1156" y="4407"/>
                  </a:cubicBezTo>
                  <a:cubicBezTo>
                    <a:pt x="882" y="4515"/>
                    <a:pt x="751" y="4812"/>
                    <a:pt x="846" y="5086"/>
                  </a:cubicBezTo>
                  <a:cubicBezTo>
                    <a:pt x="858" y="5098"/>
                    <a:pt x="870" y="5122"/>
                    <a:pt x="870" y="5134"/>
                  </a:cubicBezTo>
                  <a:cubicBezTo>
                    <a:pt x="1001" y="5419"/>
                    <a:pt x="1346" y="5586"/>
                    <a:pt x="1632" y="5658"/>
                  </a:cubicBezTo>
                  <a:cubicBezTo>
                    <a:pt x="1699" y="5673"/>
                    <a:pt x="1780" y="5680"/>
                    <a:pt x="1868" y="5680"/>
                  </a:cubicBezTo>
                  <a:cubicBezTo>
                    <a:pt x="2174" y="5680"/>
                    <a:pt x="2560" y="5602"/>
                    <a:pt x="2680" y="5574"/>
                  </a:cubicBezTo>
                  <a:cubicBezTo>
                    <a:pt x="2716" y="5669"/>
                    <a:pt x="2751" y="5753"/>
                    <a:pt x="2787" y="5836"/>
                  </a:cubicBezTo>
                  <a:cubicBezTo>
                    <a:pt x="2966" y="6253"/>
                    <a:pt x="3132" y="6670"/>
                    <a:pt x="3287" y="7074"/>
                  </a:cubicBezTo>
                  <a:cubicBezTo>
                    <a:pt x="3323" y="7170"/>
                    <a:pt x="3358" y="7253"/>
                    <a:pt x="3382" y="7336"/>
                  </a:cubicBezTo>
                  <a:lnTo>
                    <a:pt x="3597" y="7360"/>
                  </a:lnTo>
                  <a:cubicBezTo>
                    <a:pt x="3549" y="7241"/>
                    <a:pt x="3513" y="7122"/>
                    <a:pt x="3466" y="7003"/>
                  </a:cubicBezTo>
                  <a:lnTo>
                    <a:pt x="3466" y="7015"/>
                  </a:lnTo>
                  <a:cubicBezTo>
                    <a:pt x="3299" y="6598"/>
                    <a:pt x="3108" y="6193"/>
                    <a:pt x="2930" y="5777"/>
                  </a:cubicBezTo>
                  <a:cubicBezTo>
                    <a:pt x="2882" y="5658"/>
                    <a:pt x="2823" y="5527"/>
                    <a:pt x="2763" y="5396"/>
                  </a:cubicBezTo>
                  <a:cubicBezTo>
                    <a:pt x="2823" y="5396"/>
                    <a:pt x="3537" y="5288"/>
                    <a:pt x="3811" y="5110"/>
                  </a:cubicBezTo>
                  <a:cubicBezTo>
                    <a:pt x="4049" y="4955"/>
                    <a:pt x="4323" y="4681"/>
                    <a:pt x="4335" y="4372"/>
                  </a:cubicBezTo>
                  <a:cubicBezTo>
                    <a:pt x="4370" y="4074"/>
                    <a:pt x="4156" y="3812"/>
                    <a:pt x="3859" y="3788"/>
                  </a:cubicBezTo>
                  <a:lnTo>
                    <a:pt x="3823" y="3788"/>
                  </a:lnTo>
                  <a:cubicBezTo>
                    <a:pt x="3382" y="3800"/>
                    <a:pt x="2954" y="4467"/>
                    <a:pt x="2846" y="4836"/>
                  </a:cubicBezTo>
                  <a:cubicBezTo>
                    <a:pt x="2835" y="4872"/>
                    <a:pt x="2775" y="5277"/>
                    <a:pt x="2763" y="5372"/>
                  </a:cubicBezTo>
                  <a:cubicBezTo>
                    <a:pt x="2644" y="5098"/>
                    <a:pt x="2525" y="4824"/>
                    <a:pt x="2430" y="4538"/>
                  </a:cubicBezTo>
                  <a:cubicBezTo>
                    <a:pt x="2287" y="4169"/>
                    <a:pt x="2168" y="3788"/>
                    <a:pt x="2073" y="3395"/>
                  </a:cubicBezTo>
                  <a:cubicBezTo>
                    <a:pt x="2096" y="3395"/>
                    <a:pt x="2835" y="3288"/>
                    <a:pt x="3120" y="3110"/>
                  </a:cubicBezTo>
                  <a:cubicBezTo>
                    <a:pt x="3358" y="2943"/>
                    <a:pt x="3620" y="2669"/>
                    <a:pt x="3644" y="2360"/>
                  </a:cubicBezTo>
                  <a:cubicBezTo>
                    <a:pt x="3668" y="2074"/>
                    <a:pt x="3454" y="1812"/>
                    <a:pt x="3168" y="1788"/>
                  </a:cubicBezTo>
                  <a:cubicBezTo>
                    <a:pt x="3144" y="1788"/>
                    <a:pt x="3132" y="1788"/>
                    <a:pt x="3120" y="1776"/>
                  </a:cubicBezTo>
                  <a:cubicBezTo>
                    <a:pt x="2680" y="1800"/>
                    <a:pt x="2263" y="2455"/>
                    <a:pt x="2156" y="2836"/>
                  </a:cubicBezTo>
                  <a:cubicBezTo>
                    <a:pt x="2144" y="2871"/>
                    <a:pt x="2073" y="3300"/>
                    <a:pt x="2073" y="3383"/>
                  </a:cubicBezTo>
                  <a:cubicBezTo>
                    <a:pt x="2061" y="3360"/>
                    <a:pt x="2061" y="3336"/>
                    <a:pt x="2049" y="3312"/>
                  </a:cubicBezTo>
                  <a:cubicBezTo>
                    <a:pt x="1965" y="2919"/>
                    <a:pt x="1918" y="2526"/>
                    <a:pt x="1906" y="2121"/>
                  </a:cubicBezTo>
                  <a:cubicBezTo>
                    <a:pt x="1894" y="1907"/>
                    <a:pt x="1906" y="1693"/>
                    <a:pt x="1906" y="1490"/>
                  </a:cubicBezTo>
                  <a:cubicBezTo>
                    <a:pt x="2049" y="1478"/>
                    <a:pt x="2680" y="1443"/>
                    <a:pt x="2954" y="1312"/>
                  </a:cubicBezTo>
                  <a:cubicBezTo>
                    <a:pt x="3227" y="1181"/>
                    <a:pt x="3513" y="943"/>
                    <a:pt x="3561" y="633"/>
                  </a:cubicBezTo>
                  <a:cubicBezTo>
                    <a:pt x="3620" y="347"/>
                    <a:pt x="3430" y="62"/>
                    <a:pt x="3144" y="14"/>
                  </a:cubicBezTo>
                  <a:cubicBezTo>
                    <a:pt x="3132" y="2"/>
                    <a:pt x="3120" y="2"/>
                    <a:pt x="3108" y="2"/>
                  </a:cubicBezTo>
                  <a:cubicBezTo>
                    <a:pt x="3096" y="1"/>
                    <a:pt x="3083" y="1"/>
                    <a:pt x="307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7852854" y="2324840"/>
              <a:ext cx="310788" cy="311705"/>
            </a:xfrm>
            <a:custGeom>
              <a:avLst/>
              <a:gdLst/>
              <a:ahLst/>
              <a:cxnLst/>
              <a:rect l="l" t="t" r="r" b="b"/>
              <a:pathLst>
                <a:path w="4406" h="4419" fill="none" extrusionOk="0">
                  <a:moveTo>
                    <a:pt x="1703" y="3978"/>
                  </a:moveTo>
                  <a:lnTo>
                    <a:pt x="1774" y="4382"/>
                  </a:lnTo>
                  <a:lnTo>
                    <a:pt x="2239" y="4418"/>
                  </a:lnTo>
                  <a:lnTo>
                    <a:pt x="2370" y="4037"/>
                  </a:lnTo>
                  <a:cubicBezTo>
                    <a:pt x="2524" y="4013"/>
                    <a:pt x="2667" y="3990"/>
                    <a:pt x="2810" y="3942"/>
                  </a:cubicBezTo>
                  <a:lnTo>
                    <a:pt x="3096" y="4228"/>
                  </a:lnTo>
                  <a:lnTo>
                    <a:pt x="3501" y="4001"/>
                  </a:lnTo>
                  <a:lnTo>
                    <a:pt x="3393" y="3609"/>
                  </a:lnTo>
                  <a:cubicBezTo>
                    <a:pt x="3501" y="3501"/>
                    <a:pt x="3608" y="3394"/>
                    <a:pt x="3691" y="3275"/>
                  </a:cubicBezTo>
                  <a:lnTo>
                    <a:pt x="4096" y="3347"/>
                  </a:lnTo>
                  <a:lnTo>
                    <a:pt x="4298" y="2930"/>
                  </a:lnTo>
                  <a:lnTo>
                    <a:pt x="3977" y="2668"/>
                  </a:lnTo>
                  <a:cubicBezTo>
                    <a:pt x="4013" y="2525"/>
                    <a:pt x="4036" y="2370"/>
                    <a:pt x="4036" y="2216"/>
                  </a:cubicBezTo>
                  <a:lnTo>
                    <a:pt x="4405" y="2049"/>
                  </a:lnTo>
                  <a:lnTo>
                    <a:pt x="4334" y="1596"/>
                  </a:lnTo>
                  <a:lnTo>
                    <a:pt x="3917" y="1561"/>
                  </a:lnTo>
                  <a:cubicBezTo>
                    <a:pt x="3858" y="1418"/>
                    <a:pt x="3786" y="1287"/>
                    <a:pt x="3703" y="1168"/>
                  </a:cubicBezTo>
                  <a:lnTo>
                    <a:pt x="3917" y="811"/>
                  </a:lnTo>
                  <a:lnTo>
                    <a:pt x="3596" y="489"/>
                  </a:lnTo>
                  <a:lnTo>
                    <a:pt x="3227" y="703"/>
                  </a:lnTo>
                  <a:cubicBezTo>
                    <a:pt x="3024" y="561"/>
                    <a:pt x="2786" y="465"/>
                    <a:pt x="2536" y="418"/>
                  </a:cubicBezTo>
                  <a:lnTo>
                    <a:pt x="2429" y="1"/>
                  </a:lnTo>
                  <a:lnTo>
                    <a:pt x="1965" y="1"/>
                  </a:lnTo>
                  <a:lnTo>
                    <a:pt x="1869" y="418"/>
                  </a:lnTo>
                  <a:cubicBezTo>
                    <a:pt x="1715" y="441"/>
                    <a:pt x="1584" y="489"/>
                    <a:pt x="1453" y="549"/>
                  </a:cubicBezTo>
                  <a:lnTo>
                    <a:pt x="1119" y="263"/>
                  </a:lnTo>
                  <a:lnTo>
                    <a:pt x="738" y="525"/>
                  </a:lnTo>
                  <a:lnTo>
                    <a:pt x="893" y="930"/>
                  </a:lnTo>
                  <a:cubicBezTo>
                    <a:pt x="798" y="1037"/>
                    <a:pt x="715" y="1156"/>
                    <a:pt x="631" y="1275"/>
                  </a:cubicBezTo>
                  <a:lnTo>
                    <a:pt x="203" y="1227"/>
                  </a:lnTo>
                  <a:lnTo>
                    <a:pt x="48" y="1668"/>
                  </a:lnTo>
                  <a:lnTo>
                    <a:pt x="405" y="1906"/>
                  </a:lnTo>
                  <a:cubicBezTo>
                    <a:pt x="381" y="2001"/>
                    <a:pt x="381" y="2108"/>
                    <a:pt x="381" y="2216"/>
                  </a:cubicBezTo>
                  <a:lnTo>
                    <a:pt x="381" y="2335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20"/>
                    <a:pt x="691" y="3239"/>
                    <a:pt x="774" y="3358"/>
                  </a:cubicBezTo>
                  <a:lnTo>
                    <a:pt x="595" y="3739"/>
                  </a:lnTo>
                  <a:lnTo>
                    <a:pt x="941" y="4037"/>
                  </a:lnTo>
                  <a:lnTo>
                    <a:pt x="1298" y="3799"/>
                  </a:lnTo>
                  <a:moveTo>
                    <a:pt x="3203" y="1656"/>
                  </a:moveTo>
                  <a:cubicBezTo>
                    <a:pt x="3513" y="2204"/>
                    <a:pt x="3322" y="2906"/>
                    <a:pt x="2762" y="3216"/>
                  </a:cubicBezTo>
                  <a:cubicBezTo>
                    <a:pt x="2215" y="3525"/>
                    <a:pt x="1512" y="3335"/>
                    <a:pt x="1203" y="2775"/>
                  </a:cubicBezTo>
                  <a:cubicBezTo>
                    <a:pt x="893" y="2227"/>
                    <a:pt x="1096" y="1525"/>
                    <a:pt x="1643" y="1215"/>
                  </a:cubicBezTo>
                  <a:cubicBezTo>
                    <a:pt x="1810" y="1120"/>
                    <a:pt x="2012" y="1073"/>
                    <a:pt x="2203" y="1073"/>
                  </a:cubicBezTo>
                  <a:cubicBezTo>
                    <a:pt x="2262" y="1073"/>
                    <a:pt x="2310" y="1073"/>
                    <a:pt x="2370" y="1084"/>
                  </a:cubicBezTo>
                  <a:moveTo>
                    <a:pt x="2762" y="1215"/>
                  </a:moveTo>
                  <a:cubicBezTo>
                    <a:pt x="2846" y="1263"/>
                    <a:pt x="2929" y="1323"/>
                    <a:pt x="3001" y="1394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7930094" y="3978547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1703" y="3977"/>
                  </a:moveTo>
                  <a:lnTo>
                    <a:pt x="1763" y="4394"/>
                  </a:lnTo>
                  <a:lnTo>
                    <a:pt x="2227" y="4429"/>
                  </a:lnTo>
                  <a:lnTo>
                    <a:pt x="2358" y="4037"/>
                  </a:lnTo>
                  <a:cubicBezTo>
                    <a:pt x="2513" y="4025"/>
                    <a:pt x="2656" y="3989"/>
                    <a:pt x="2799" y="3941"/>
                  </a:cubicBezTo>
                  <a:lnTo>
                    <a:pt x="3096" y="4239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405"/>
                    <a:pt x="3691" y="3275"/>
                  </a:cubicBezTo>
                  <a:lnTo>
                    <a:pt x="4096" y="3346"/>
                  </a:lnTo>
                  <a:lnTo>
                    <a:pt x="4287" y="2929"/>
                  </a:lnTo>
                  <a:lnTo>
                    <a:pt x="3977" y="2667"/>
                  </a:lnTo>
                  <a:cubicBezTo>
                    <a:pt x="4013" y="2524"/>
                    <a:pt x="4037" y="2382"/>
                    <a:pt x="4037" y="2227"/>
                  </a:cubicBezTo>
                  <a:lnTo>
                    <a:pt x="4406" y="2048"/>
                  </a:lnTo>
                  <a:lnTo>
                    <a:pt x="4323" y="1596"/>
                  </a:lnTo>
                  <a:lnTo>
                    <a:pt x="3906" y="1572"/>
                  </a:lnTo>
                  <a:cubicBezTo>
                    <a:pt x="3858" y="1429"/>
                    <a:pt x="3787" y="1298"/>
                    <a:pt x="3703" y="1179"/>
                  </a:cubicBezTo>
                  <a:lnTo>
                    <a:pt x="3918" y="810"/>
                  </a:lnTo>
                  <a:lnTo>
                    <a:pt x="3596" y="488"/>
                  </a:lnTo>
                  <a:lnTo>
                    <a:pt x="3227" y="703"/>
                  </a:lnTo>
                  <a:cubicBezTo>
                    <a:pt x="3013" y="560"/>
                    <a:pt x="2787" y="465"/>
                    <a:pt x="2537" y="417"/>
                  </a:cubicBezTo>
                  <a:lnTo>
                    <a:pt x="2429" y="0"/>
                  </a:lnTo>
                  <a:lnTo>
                    <a:pt x="1965" y="0"/>
                  </a:lnTo>
                  <a:lnTo>
                    <a:pt x="1858" y="417"/>
                  </a:lnTo>
                  <a:cubicBezTo>
                    <a:pt x="1715" y="453"/>
                    <a:pt x="1584" y="488"/>
                    <a:pt x="1441" y="548"/>
                  </a:cubicBezTo>
                  <a:lnTo>
                    <a:pt x="1120" y="274"/>
                  </a:lnTo>
                  <a:lnTo>
                    <a:pt x="739" y="536"/>
                  </a:lnTo>
                  <a:lnTo>
                    <a:pt x="894" y="941"/>
                  </a:lnTo>
                  <a:cubicBezTo>
                    <a:pt x="798" y="1048"/>
                    <a:pt x="703" y="1155"/>
                    <a:pt x="632" y="1286"/>
                  </a:cubicBezTo>
                  <a:lnTo>
                    <a:pt x="203" y="1239"/>
                  </a:lnTo>
                  <a:lnTo>
                    <a:pt x="36" y="1667"/>
                  </a:lnTo>
                  <a:lnTo>
                    <a:pt x="393" y="1917"/>
                  </a:lnTo>
                  <a:cubicBezTo>
                    <a:pt x="382" y="2012"/>
                    <a:pt x="370" y="2120"/>
                    <a:pt x="370" y="2215"/>
                  </a:cubicBezTo>
                  <a:lnTo>
                    <a:pt x="370" y="2346"/>
                  </a:lnTo>
                  <a:lnTo>
                    <a:pt x="1" y="2560"/>
                  </a:lnTo>
                  <a:lnTo>
                    <a:pt x="120" y="3001"/>
                  </a:lnTo>
                  <a:lnTo>
                    <a:pt x="536" y="3001"/>
                  </a:lnTo>
                  <a:cubicBezTo>
                    <a:pt x="608" y="3132"/>
                    <a:pt x="679" y="3251"/>
                    <a:pt x="774" y="3370"/>
                  </a:cubicBezTo>
                  <a:lnTo>
                    <a:pt x="596" y="3751"/>
                  </a:lnTo>
                  <a:lnTo>
                    <a:pt x="941" y="4048"/>
                  </a:lnTo>
                  <a:lnTo>
                    <a:pt x="1286" y="3798"/>
                  </a:lnTo>
                  <a:moveTo>
                    <a:pt x="3191" y="1655"/>
                  </a:moveTo>
                  <a:cubicBezTo>
                    <a:pt x="3501" y="2203"/>
                    <a:pt x="3310" y="2905"/>
                    <a:pt x="2763" y="3215"/>
                  </a:cubicBezTo>
                  <a:cubicBezTo>
                    <a:pt x="2203" y="3525"/>
                    <a:pt x="1513" y="3334"/>
                    <a:pt x="1203" y="2774"/>
                  </a:cubicBezTo>
                  <a:cubicBezTo>
                    <a:pt x="894" y="2227"/>
                    <a:pt x="1084" y="1524"/>
                    <a:pt x="1632" y="1215"/>
                  </a:cubicBezTo>
                  <a:cubicBezTo>
                    <a:pt x="1810" y="1119"/>
                    <a:pt x="2001" y="1072"/>
                    <a:pt x="2191" y="1072"/>
                  </a:cubicBezTo>
                  <a:cubicBezTo>
                    <a:pt x="2251" y="1072"/>
                    <a:pt x="2310" y="1072"/>
                    <a:pt x="2358" y="1084"/>
                  </a:cubicBezTo>
                  <a:moveTo>
                    <a:pt x="2751" y="1215"/>
                  </a:moveTo>
                  <a:cubicBezTo>
                    <a:pt x="2834" y="1262"/>
                    <a:pt x="2918" y="1322"/>
                    <a:pt x="2989" y="1393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8148482" y="2202244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834" y="775"/>
                  </a:moveTo>
                  <a:lnTo>
                    <a:pt x="893" y="929"/>
                  </a:lnTo>
                  <a:cubicBezTo>
                    <a:pt x="869" y="965"/>
                    <a:pt x="834" y="1001"/>
                    <a:pt x="810" y="1025"/>
                  </a:cubicBezTo>
                  <a:moveTo>
                    <a:pt x="655" y="1239"/>
                  </a:moveTo>
                  <a:cubicBezTo>
                    <a:pt x="643" y="1251"/>
                    <a:pt x="643" y="1263"/>
                    <a:pt x="631" y="1275"/>
                  </a:cubicBezTo>
                  <a:lnTo>
                    <a:pt x="203" y="1227"/>
                  </a:lnTo>
                  <a:lnTo>
                    <a:pt x="36" y="1668"/>
                  </a:lnTo>
                  <a:lnTo>
                    <a:pt x="405" y="1906"/>
                  </a:lnTo>
                  <a:cubicBezTo>
                    <a:pt x="381" y="2013"/>
                    <a:pt x="369" y="2108"/>
                    <a:pt x="369" y="2215"/>
                  </a:cubicBezTo>
                  <a:lnTo>
                    <a:pt x="369" y="2346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32"/>
                    <a:pt x="679" y="3251"/>
                    <a:pt x="774" y="3370"/>
                  </a:cubicBezTo>
                  <a:lnTo>
                    <a:pt x="595" y="3751"/>
                  </a:lnTo>
                  <a:lnTo>
                    <a:pt x="941" y="4049"/>
                  </a:lnTo>
                  <a:lnTo>
                    <a:pt x="1286" y="3799"/>
                  </a:lnTo>
                  <a:cubicBezTo>
                    <a:pt x="1417" y="3870"/>
                    <a:pt x="1548" y="3930"/>
                    <a:pt x="1691" y="3977"/>
                  </a:cubicBezTo>
                  <a:lnTo>
                    <a:pt x="1762" y="4382"/>
                  </a:lnTo>
                  <a:lnTo>
                    <a:pt x="2215" y="4430"/>
                  </a:lnTo>
                  <a:lnTo>
                    <a:pt x="2358" y="4037"/>
                  </a:lnTo>
                  <a:cubicBezTo>
                    <a:pt x="2512" y="4025"/>
                    <a:pt x="2655" y="3989"/>
                    <a:pt x="2798" y="3942"/>
                  </a:cubicBezTo>
                  <a:lnTo>
                    <a:pt x="3084" y="4227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394"/>
                    <a:pt x="3691" y="3275"/>
                  </a:cubicBezTo>
                  <a:lnTo>
                    <a:pt x="4084" y="3346"/>
                  </a:lnTo>
                  <a:lnTo>
                    <a:pt x="4286" y="2930"/>
                  </a:lnTo>
                  <a:lnTo>
                    <a:pt x="3965" y="2668"/>
                  </a:lnTo>
                  <a:cubicBezTo>
                    <a:pt x="4001" y="2525"/>
                    <a:pt x="4024" y="2370"/>
                    <a:pt x="4024" y="2227"/>
                  </a:cubicBezTo>
                  <a:lnTo>
                    <a:pt x="4405" y="2049"/>
                  </a:lnTo>
                  <a:lnTo>
                    <a:pt x="4322" y="1596"/>
                  </a:lnTo>
                  <a:lnTo>
                    <a:pt x="3905" y="1572"/>
                  </a:lnTo>
                  <a:cubicBezTo>
                    <a:pt x="3846" y="1429"/>
                    <a:pt x="3774" y="1298"/>
                    <a:pt x="3691" y="1179"/>
                  </a:cubicBezTo>
                  <a:lnTo>
                    <a:pt x="3905" y="810"/>
                  </a:lnTo>
                  <a:lnTo>
                    <a:pt x="3584" y="489"/>
                  </a:lnTo>
                  <a:lnTo>
                    <a:pt x="3215" y="703"/>
                  </a:lnTo>
                  <a:cubicBezTo>
                    <a:pt x="3012" y="560"/>
                    <a:pt x="2774" y="465"/>
                    <a:pt x="2524" y="417"/>
                  </a:cubicBezTo>
                  <a:lnTo>
                    <a:pt x="2417" y="1"/>
                  </a:lnTo>
                  <a:lnTo>
                    <a:pt x="1965" y="1"/>
                  </a:lnTo>
                  <a:lnTo>
                    <a:pt x="1858" y="417"/>
                  </a:lnTo>
                  <a:cubicBezTo>
                    <a:pt x="1715" y="453"/>
                    <a:pt x="1572" y="489"/>
                    <a:pt x="1441" y="548"/>
                  </a:cubicBezTo>
                  <a:lnTo>
                    <a:pt x="1107" y="263"/>
                  </a:lnTo>
                  <a:lnTo>
                    <a:pt x="738" y="536"/>
                  </a:lnTo>
                  <a:lnTo>
                    <a:pt x="786" y="655"/>
                  </a:lnTo>
                  <a:moveTo>
                    <a:pt x="3322" y="2453"/>
                  </a:moveTo>
                  <a:cubicBezTo>
                    <a:pt x="3298" y="2525"/>
                    <a:pt x="3274" y="2596"/>
                    <a:pt x="3251" y="2668"/>
                  </a:cubicBezTo>
                  <a:moveTo>
                    <a:pt x="3155" y="2834"/>
                  </a:moveTo>
                  <a:cubicBezTo>
                    <a:pt x="2822" y="3370"/>
                    <a:pt x="2108" y="3525"/>
                    <a:pt x="1584" y="3180"/>
                  </a:cubicBezTo>
                  <a:cubicBezTo>
                    <a:pt x="1048" y="2846"/>
                    <a:pt x="893" y="2132"/>
                    <a:pt x="1227" y="1608"/>
                  </a:cubicBezTo>
                  <a:cubicBezTo>
                    <a:pt x="1572" y="1072"/>
                    <a:pt x="2274" y="917"/>
                    <a:pt x="2810" y="1251"/>
                  </a:cubicBezTo>
                  <a:cubicBezTo>
                    <a:pt x="3143" y="1465"/>
                    <a:pt x="3334" y="1822"/>
                    <a:pt x="3334" y="2215"/>
                  </a:cubicBezTo>
                  <a:lnTo>
                    <a:pt x="3334" y="2299"/>
                  </a:ln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6166414" y="2812826"/>
              <a:ext cx="580383" cy="582922"/>
            </a:xfrm>
            <a:custGeom>
              <a:avLst/>
              <a:gdLst/>
              <a:ahLst/>
              <a:cxnLst/>
              <a:rect l="l" t="t" r="r" b="b"/>
              <a:pathLst>
                <a:path w="8228" h="8264" fill="none" extrusionOk="0">
                  <a:moveTo>
                    <a:pt x="1477" y="6287"/>
                  </a:moveTo>
                  <a:lnTo>
                    <a:pt x="1132" y="7001"/>
                  </a:lnTo>
                  <a:lnTo>
                    <a:pt x="1786" y="7549"/>
                  </a:lnTo>
                  <a:lnTo>
                    <a:pt x="2417" y="7097"/>
                  </a:lnTo>
                  <a:cubicBezTo>
                    <a:pt x="2667" y="7239"/>
                    <a:pt x="2917" y="7347"/>
                    <a:pt x="3191" y="7418"/>
                  </a:cubicBezTo>
                  <a:lnTo>
                    <a:pt x="3310" y="8192"/>
                  </a:lnTo>
                  <a:lnTo>
                    <a:pt x="4168" y="8263"/>
                  </a:lnTo>
                  <a:lnTo>
                    <a:pt x="4430" y="7537"/>
                  </a:lnTo>
                  <a:cubicBezTo>
                    <a:pt x="4715" y="7513"/>
                    <a:pt x="4989" y="7454"/>
                    <a:pt x="5251" y="7359"/>
                  </a:cubicBezTo>
                  <a:lnTo>
                    <a:pt x="5787" y="7906"/>
                  </a:lnTo>
                  <a:lnTo>
                    <a:pt x="6537" y="7478"/>
                  </a:lnTo>
                  <a:lnTo>
                    <a:pt x="6323" y="6739"/>
                  </a:lnTo>
                  <a:cubicBezTo>
                    <a:pt x="6537" y="6549"/>
                    <a:pt x="6727" y="6346"/>
                    <a:pt x="6894" y="6108"/>
                  </a:cubicBezTo>
                  <a:lnTo>
                    <a:pt x="7656" y="6251"/>
                  </a:lnTo>
                  <a:lnTo>
                    <a:pt x="8013" y="5465"/>
                  </a:lnTo>
                  <a:lnTo>
                    <a:pt x="7418" y="4977"/>
                  </a:lnTo>
                  <a:cubicBezTo>
                    <a:pt x="7489" y="4703"/>
                    <a:pt x="7525" y="4430"/>
                    <a:pt x="7525" y="4144"/>
                  </a:cubicBezTo>
                  <a:lnTo>
                    <a:pt x="8228" y="3822"/>
                  </a:lnTo>
                  <a:lnTo>
                    <a:pt x="8085" y="2977"/>
                  </a:lnTo>
                  <a:lnTo>
                    <a:pt x="7299" y="2917"/>
                  </a:lnTo>
                  <a:cubicBezTo>
                    <a:pt x="7204" y="2656"/>
                    <a:pt x="7073" y="2417"/>
                    <a:pt x="6918" y="2179"/>
                  </a:cubicBezTo>
                  <a:lnTo>
                    <a:pt x="7311" y="1513"/>
                  </a:lnTo>
                  <a:lnTo>
                    <a:pt x="6704" y="905"/>
                  </a:lnTo>
                  <a:lnTo>
                    <a:pt x="6025" y="1310"/>
                  </a:lnTo>
                  <a:cubicBezTo>
                    <a:pt x="5632" y="1036"/>
                    <a:pt x="5192" y="858"/>
                    <a:pt x="4727" y="774"/>
                  </a:cubicBezTo>
                  <a:lnTo>
                    <a:pt x="4525" y="0"/>
                  </a:lnTo>
                  <a:lnTo>
                    <a:pt x="3668" y="0"/>
                  </a:lnTo>
                  <a:lnTo>
                    <a:pt x="3477" y="774"/>
                  </a:lnTo>
                  <a:cubicBezTo>
                    <a:pt x="3203" y="834"/>
                    <a:pt x="2953" y="917"/>
                    <a:pt x="2703" y="1024"/>
                  </a:cubicBezTo>
                  <a:lnTo>
                    <a:pt x="2084" y="489"/>
                  </a:lnTo>
                  <a:lnTo>
                    <a:pt x="1382" y="989"/>
                  </a:lnTo>
                  <a:lnTo>
                    <a:pt x="1679" y="1739"/>
                  </a:lnTo>
                  <a:cubicBezTo>
                    <a:pt x="1489" y="1941"/>
                    <a:pt x="1322" y="2155"/>
                    <a:pt x="1179" y="2382"/>
                  </a:cubicBezTo>
                  <a:lnTo>
                    <a:pt x="370" y="2298"/>
                  </a:lnTo>
                  <a:lnTo>
                    <a:pt x="84" y="3108"/>
                  </a:lnTo>
                  <a:lnTo>
                    <a:pt x="751" y="3560"/>
                  </a:lnTo>
                  <a:cubicBezTo>
                    <a:pt x="715" y="3751"/>
                    <a:pt x="703" y="3941"/>
                    <a:pt x="703" y="4132"/>
                  </a:cubicBezTo>
                  <a:cubicBezTo>
                    <a:pt x="703" y="4215"/>
                    <a:pt x="703" y="4287"/>
                    <a:pt x="715" y="4370"/>
                  </a:cubicBezTo>
                  <a:lnTo>
                    <a:pt x="0" y="4763"/>
                  </a:lnTo>
                  <a:lnTo>
                    <a:pt x="227" y="5596"/>
                  </a:lnTo>
                  <a:lnTo>
                    <a:pt x="1024" y="5584"/>
                  </a:lnTo>
                  <a:cubicBezTo>
                    <a:pt x="1108" y="5775"/>
                    <a:pt x="1215" y="5954"/>
                    <a:pt x="1334" y="6120"/>
                  </a:cubicBezTo>
                  <a:moveTo>
                    <a:pt x="3394" y="2120"/>
                  </a:moveTo>
                  <a:cubicBezTo>
                    <a:pt x="3489" y="2084"/>
                    <a:pt x="3584" y="2060"/>
                    <a:pt x="3679" y="2036"/>
                  </a:cubicBezTo>
                  <a:moveTo>
                    <a:pt x="4203" y="1989"/>
                  </a:moveTo>
                  <a:cubicBezTo>
                    <a:pt x="5382" y="2048"/>
                    <a:pt x="6299" y="3048"/>
                    <a:pt x="6251" y="4227"/>
                  </a:cubicBezTo>
                  <a:cubicBezTo>
                    <a:pt x="6192" y="5418"/>
                    <a:pt x="5192" y="6323"/>
                    <a:pt x="4013" y="6275"/>
                  </a:cubicBezTo>
                  <a:cubicBezTo>
                    <a:pt x="2822" y="6216"/>
                    <a:pt x="1917" y="5215"/>
                    <a:pt x="1965" y="4037"/>
                  </a:cubicBezTo>
                  <a:cubicBezTo>
                    <a:pt x="2001" y="3227"/>
                    <a:pt x="2501" y="2501"/>
                    <a:pt x="3239" y="2179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6986074" y="3053856"/>
              <a:ext cx="59745" cy="39572"/>
            </a:xfrm>
            <a:custGeom>
              <a:avLst/>
              <a:gdLst/>
              <a:ahLst/>
              <a:cxnLst/>
              <a:rect l="l" t="t" r="r" b="b"/>
              <a:pathLst>
                <a:path w="847" h="561" fill="none" extrusionOk="0">
                  <a:moveTo>
                    <a:pt x="846" y="560"/>
                  </a:moveTo>
                  <a:lnTo>
                    <a:pt x="1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7134770" y="2963144"/>
              <a:ext cx="16012" cy="13543"/>
            </a:xfrm>
            <a:custGeom>
              <a:avLst/>
              <a:gdLst/>
              <a:ahLst/>
              <a:cxnLst/>
              <a:rect l="l" t="t" r="r" b="b"/>
              <a:pathLst>
                <a:path w="227" h="192" fill="none" extrusionOk="0">
                  <a:moveTo>
                    <a:pt x="227" y="19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6850922" y="3287339"/>
              <a:ext cx="124358" cy="31107"/>
            </a:xfrm>
            <a:custGeom>
              <a:avLst/>
              <a:gdLst/>
              <a:ahLst/>
              <a:cxnLst/>
              <a:rect l="l" t="t" r="r" b="b"/>
              <a:pathLst>
                <a:path w="1763" h="441" fill="none" extrusionOk="0">
                  <a:moveTo>
                    <a:pt x="1762" y="441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7018875" y="2905232"/>
              <a:ext cx="987666" cy="1165703"/>
            </a:xfrm>
            <a:custGeom>
              <a:avLst/>
              <a:gdLst/>
              <a:ahLst/>
              <a:cxnLst/>
              <a:rect l="l" t="t" r="r" b="b"/>
              <a:pathLst>
                <a:path w="14002" h="16526" fill="none" extrusionOk="0">
                  <a:moveTo>
                    <a:pt x="6692" y="0"/>
                  </a:moveTo>
                  <a:lnTo>
                    <a:pt x="6620" y="0"/>
                  </a:lnTo>
                  <a:cubicBezTo>
                    <a:pt x="2846" y="72"/>
                    <a:pt x="0" y="2965"/>
                    <a:pt x="0" y="6513"/>
                  </a:cubicBezTo>
                  <a:cubicBezTo>
                    <a:pt x="0" y="7573"/>
                    <a:pt x="262" y="8620"/>
                    <a:pt x="750" y="9561"/>
                  </a:cubicBezTo>
                  <a:cubicBezTo>
                    <a:pt x="965" y="10049"/>
                    <a:pt x="1465" y="11263"/>
                    <a:pt x="1965" y="12835"/>
                  </a:cubicBezTo>
                  <a:cubicBezTo>
                    <a:pt x="2429" y="14276"/>
                    <a:pt x="2667" y="15728"/>
                    <a:pt x="2667" y="15954"/>
                  </a:cubicBezTo>
                  <a:lnTo>
                    <a:pt x="2667" y="16026"/>
                  </a:lnTo>
                  <a:cubicBezTo>
                    <a:pt x="2667" y="16288"/>
                    <a:pt x="2870" y="16514"/>
                    <a:pt x="3144" y="16526"/>
                  </a:cubicBezTo>
                  <a:lnTo>
                    <a:pt x="3155" y="16526"/>
                  </a:lnTo>
                  <a:lnTo>
                    <a:pt x="9918" y="16526"/>
                  </a:lnTo>
                  <a:cubicBezTo>
                    <a:pt x="10192" y="16526"/>
                    <a:pt x="10406" y="16312"/>
                    <a:pt x="10406" y="16038"/>
                  </a:cubicBezTo>
                  <a:lnTo>
                    <a:pt x="10406" y="16026"/>
                  </a:lnTo>
                  <a:lnTo>
                    <a:pt x="10406" y="15954"/>
                  </a:lnTo>
                  <a:cubicBezTo>
                    <a:pt x="10406" y="15728"/>
                    <a:pt x="10644" y="14276"/>
                    <a:pt x="11109" y="12835"/>
                  </a:cubicBezTo>
                  <a:cubicBezTo>
                    <a:pt x="11609" y="11263"/>
                    <a:pt x="12109" y="10049"/>
                    <a:pt x="12323" y="9561"/>
                  </a:cubicBezTo>
                  <a:cubicBezTo>
                    <a:pt x="14002" y="6382"/>
                    <a:pt x="12788" y="2441"/>
                    <a:pt x="9609" y="762"/>
                  </a:cubicBezTo>
                  <a:cubicBezTo>
                    <a:pt x="8704" y="286"/>
                    <a:pt x="7716" y="24"/>
                    <a:pt x="6703" y="0"/>
                  </a:cubicBezTo>
                  <a:lnTo>
                    <a:pt x="6692" y="0"/>
                  </a:lnTo>
                  <a:close/>
                </a:path>
              </a:pathLst>
            </a:custGeom>
            <a:noFill/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7610977" y="2963990"/>
              <a:ext cx="41194" cy="15166"/>
            </a:xfrm>
            <a:custGeom>
              <a:avLst/>
              <a:gdLst/>
              <a:ahLst/>
              <a:cxnLst/>
              <a:rect l="l" t="t" r="r" b="b"/>
              <a:pathLst>
                <a:path w="584" h="215" fill="none" extrusionOk="0">
                  <a:moveTo>
                    <a:pt x="584" y="215"/>
                  </a:moveTo>
                  <a:cubicBezTo>
                    <a:pt x="393" y="132"/>
                    <a:pt x="203" y="60"/>
                    <a:pt x="0" y="1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7684831" y="2995944"/>
              <a:ext cx="120196" cy="99952"/>
            </a:xfrm>
            <a:custGeom>
              <a:avLst/>
              <a:gdLst/>
              <a:ahLst/>
              <a:cxnLst/>
              <a:rect l="l" t="t" r="r" b="b"/>
              <a:pathLst>
                <a:path w="1704" h="1417" fill="none" extrusionOk="0">
                  <a:moveTo>
                    <a:pt x="1704" y="1417"/>
                  </a:moveTo>
                  <a:cubicBezTo>
                    <a:pt x="1704" y="1417"/>
                    <a:pt x="1168" y="572"/>
                    <a:pt x="1" y="0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7348079" y="3511581"/>
              <a:ext cx="276366" cy="556047"/>
            </a:xfrm>
            <a:custGeom>
              <a:avLst/>
              <a:gdLst/>
              <a:ahLst/>
              <a:cxnLst/>
              <a:rect l="l" t="t" r="r" b="b"/>
              <a:pathLst>
                <a:path w="3918" h="7883" fill="none" extrusionOk="0">
                  <a:moveTo>
                    <a:pt x="1441" y="4977"/>
                  </a:moveTo>
                  <a:lnTo>
                    <a:pt x="1441" y="1632"/>
                  </a:lnTo>
                  <a:cubicBezTo>
                    <a:pt x="1441" y="1632"/>
                    <a:pt x="1703" y="0"/>
                    <a:pt x="846" y="0"/>
                  </a:cubicBezTo>
                  <a:cubicBezTo>
                    <a:pt x="1" y="0"/>
                    <a:pt x="72" y="846"/>
                    <a:pt x="1048" y="1763"/>
                  </a:cubicBezTo>
                  <a:cubicBezTo>
                    <a:pt x="2025" y="2679"/>
                    <a:pt x="3525" y="1834"/>
                    <a:pt x="3715" y="1108"/>
                  </a:cubicBezTo>
                  <a:cubicBezTo>
                    <a:pt x="3918" y="393"/>
                    <a:pt x="3394" y="72"/>
                    <a:pt x="3060" y="655"/>
                  </a:cubicBezTo>
                  <a:cubicBezTo>
                    <a:pt x="2739" y="1239"/>
                    <a:pt x="3060" y="7882"/>
                    <a:pt x="3060" y="7882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7322050" y="2785951"/>
              <a:ext cx="25252" cy="80695"/>
            </a:xfrm>
            <a:custGeom>
              <a:avLst/>
              <a:gdLst/>
              <a:ahLst/>
              <a:cxnLst/>
              <a:rect l="l" t="t" r="r" b="b"/>
              <a:pathLst>
                <a:path w="358" h="1144" fill="none" extrusionOk="0">
                  <a:moveTo>
                    <a:pt x="0" y="0"/>
                  </a:moveTo>
                  <a:lnTo>
                    <a:pt x="358" y="1143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7861248" y="2960604"/>
              <a:ext cx="83164" cy="65600"/>
            </a:xfrm>
            <a:custGeom>
              <a:avLst/>
              <a:gdLst/>
              <a:ahLst/>
              <a:cxnLst/>
              <a:rect l="l" t="t" r="r" b="b"/>
              <a:pathLst>
                <a:path w="1179" h="930" fill="none" extrusionOk="0">
                  <a:moveTo>
                    <a:pt x="1179" y="1"/>
                  </a:moveTo>
                  <a:lnTo>
                    <a:pt x="0" y="93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7602583" y="2727968"/>
              <a:ext cx="31953" cy="138677"/>
            </a:xfrm>
            <a:custGeom>
              <a:avLst/>
              <a:gdLst/>
              <a:ahLst/>
              <a:cxnLst/>
              <a:rect l="l" t="t" r="r" b="b"/>
              <a:pathLst>
                <a:path w="453" h="1966" fill="none" extrusionOk="0">
                  <a:moveTo>
                    <a:pt x="453" y="1"/>
                  </a:moveTo>
                  <a:lnTo>
                    <a:pt x="0" y="1965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7216242" y="4105375"/>
              <a:ext cx="527479" cy="29414"/>
            </a:xfrm>
            <a:custGeom>
              <a:avLst/>
              <a:gdLst/>
              <a:ahLst/>
              <a:cxnLst/>
              <a:rect l="l" t="t" r="r" b="b"/>
              <a:pathLst>
                <a:path w="7478" h="41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50"/>
                  </a:lnTo>
                  <a:cubicBezTo>
                    <a:pt x="0" y="334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34"/>
                    <a:pt x="7477" y="250"/>
                  </a:cubicBezTo>
                  <a:lnTo>
                    <a:pt x="7477" y="167"/>
                  </a:lnTo>
                  <a:cubicBezTo>
                    <a:pt x="7477" y="72"/>
                    <a:pt x="7406" y="0"/>
                    <a:pt x="7311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7216242" y="417083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251"/>
                  </a:lnTo>
                  <a:cubicBezTo>
                    <a:pt x="0" y="346"/>
                    <a:pt x="72" y="418"/>
                    <a:pt x="167" y="418"/>
                  </a:cubicBezTo>
                  <a:lnTo>
                    <a:pt x="7311" y="418"/>
                  </a:lnTo>
                  <a:cubicBezTo>
                    <a:pt x="7406" y="418"/>
                    <a:pt x="7477" y="346"/>
                    <a:pt x="7477" y="251"/>
                  </a:cubicBezTo>
                  <a:lnTo>
                    <a:pt x="7477" y="168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7216242" y="423636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51"/>
                  </a:lnTo>
                  <a:cubicBezTo>
                    <a:pt x="0" y="346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46"/>
                    <a:pt x="7477" y="251"/>
                  </a:cubicBezTo>
                  <a:lnTo>
                    <a:pt x="7477" y="167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7237192" y="4301049"/>
              <a:ext cx="487203" cy="131059"/>
            </a:xfrm>
            <a:custGeom>
              <a:avLst/>
              <a:gdLst/>
              <a:ahLst/>
              <a:cxnLst/>
              <a:rect l="l" t="t" r="r" b="b"/>
              <a:pathLst>
                <a:path w="6907" h="1858" extrusionOk="0">
                  <a:moveTo>
                    <a:pt x="1" y="0"/>
                  </a:moveTo>
                  <a:lnTo>
                    <a:pt x="1049" y="1453"/>
                  </a:lnTo>
                  <a:cubicBezTo>
                    <a:pt x="1239" y="1703"/>
                    <a:pt x="1525" y="1858"/>
                    <a:pt x="1846" y="1858"/>
                  </a:cubicBezTo>
                  <a:lnTo>
                    <a:pt x="5073" y="1858"/>
                  </a:lnTo>
                  <a:cubicBezTo>
                    <a:pt x="5383" y="1858"/>
                    <a:pt x="5680" y="1703"/>
                    <a:pt x="5859" y="14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7899833" y="3151129"/>
              <a:ext cx="472107" cy="404885"/>
            </a:xfrm>
            <a:custGeom>
              <a:avLst/>
              <a:gdLst/>
              <a:ahLst/>
              <a:cxnLst/>
              <a:rect l="l" t="t" r="r" b="b"/>
              <a:pathLst>
                <a:path w="6693" h="5740" extrusionOk="0">
                  <a:moveTo>
                    <a:pt x="4841" y="1"/>
                  </a:moveTo>
                  <a:cubicBezTo>
                    <a:pt x="3809" y="1"/>
                    <a:pt x="2144" y="729"/>
                    <a:pt x="2144" y="729"/>
                  </a:cubicBezTo>
                  <a:cubicBezTo>
                    <a:pt x="2144" y="729"/>
                    <a:pt x="1477" y="1455"/>
                    <a:pt x="930" y="1824"/>
                  </a:cubicBezTo>
                  <a:cubicBezTo>
                    <a:pt x="382" y="2182"/>
                    <a:pt x="1" y="2670"/>
                    <a:pt x="501" y="2908"/>
                  </a:cubicBezTo>
                  <a:cubicBezTo>
                    <a:pt x="583" y="2949"/>
                    <a:pt x="674" y="2964"/>
                    <a:pt x="762" y="2964"/>
                  </a:cubicBezTo>
                  <a:cubicBezTo>
                    <a:pt x="882" y="2964"/>
                    <a:pt x="999" y="2936"/>
                    <a:pt x="1087" y="2908"/>
                  </a:cubicBezTo>
                  <a:lnTo>
                    <a:pt x="1087" y="2908"/>
                  </a:lnTo>
                  <a:cubicBezTo>
                    <a:pt x="882" y="3004"/>
                    <a:pt x="532" y="3224"/>
                    <a:pt x="441" y="3646"/>
                  </a:cubicBezTo>
                  <a:cubicBezTo>
                    <a:pt x="376" y="3979"/>
                    <a:pt x="748" y="4054"/>
                    <a:pt x="1097" y="4054"/>
                  </a:cubicBezTo>
                  <a:cubicBezTo>
                    <a:pt x="1384" y="4054"/>
                    <a:pt x="1656" y="4003"/>
                    <a:pt x="1656" y="4003"/>
                  </a:cubicBezTo>
                  <a:lnTo>
                    <a:pt x="1656" y="4003"/>
                  </a:lnTo>
                  <a:cubicBezTo>
                    <a:pt x="1656" y="4003"/>
                    <a:pt x="680" y="4670"/>
                    <a:pt x="989" y="4908"/>
                  </a:cubicBezTo>
                  <a:cubicBezTo>
                    <a:pt x="1107" y="5007"/>
                    <a:pt x="1274" y="5037"/>
                    <a:pt x="1450" y="5037"/>
                  </a:cubicBezTo>
                  <a:cubicBezTo>
                    <a:pt x="1719" y="5037"/>
                    <a:pt x="2012" y="4968"/>
                    <a:pt x="2192" y="4968"/>
                  </a:cubicBezTo>
                  <a:cubicBezTo>
                    <a:pt x="2501" y="4968"/>
                    <a:pt x="4013" y="4003"/>
                    <a:pt x="4382" y="4003"/>
                  </a:cubicBezTo>
                  <a:cubicBezTo>
                    <a:pt x="4752" y="4003"/>
                    <a:pt x="5478" y="4789"/>
                    <a:pt x="5478" y="5396"/>
                  </a:cubicBezTo>
                  <a:cubicBezTo>
                    <a:pt x="5478" y="5608"/>
                    <a:pt x="5596" y="5739"/>
                    <a:pt x="5754" y="5739"/>
                  </a:cubicBezTo>
                  <a:cubicBezTo>
                    <a:pt x="6049" y="5739"/>
                    <a:pt x="6484" y="5286"/>
                    <a:pt x="6561" y="4063"/>
                  </a:cubicBezTo>
                  <a:cubicBezTo>
                    <a:pt x="6692" y="2182"/>
                    <a:pt x="6204" y="610"/>
                    <a:pt x="5406" y="122"/>
                  </a:cubicBezTo>
                  <a:cubicBezTo>
                    <a:pt x="5265" y="36"/>
                    <a:pt x="5068" y="1"/>
                    <a:pt x="484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8024969" y="3268011"/>
              <a:ext cx="299925" cy="88242"/>
            </a:xfrm>
            <a:custGeom>
              <a:avLst/>
              <a:gdLst/>
              <a:ahLst/>
              <a:cxnLst/>
              <a:rect l="l" t="t" r="r" b="b"/>
              <a:pathLst>
                <a:path w="4252" h="1251" fill="none" extrusionOk="0">
                  <a:moveTo>
                    <a:pt x="1" y="1132"/>
                  </a:moveTo>
                  <a:lnTo>
                    <a:pt x="2418" y="227"/>
                  </a:lnTo>
                  <a:cubicBezTo>
                    <a:pt x="2418" y="227"/>
                    <a:pt x="3489" y="1"/>
                    <a:pt x="4251" y="125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8055230" y="3369658"/>
              <a:ext cx="265433" cy="80695"/>
            </a:xfrm>
            <a:custGeom>
              <a:avLst/>
              <a:gdLst/>
              <a:ahLst/>
              <a:cxnLst/>
              <a:rect l="l" t="t" r="r" b="b"/>
              <a:pathLst>
                <a:path w="3763" h="1144" fill="none" extrusionOk="0">
                  <a:moveTo>
                    <a:pt x="1" y="417"/>
                  </a:moveTo>
                  <a:lnTo>
                    <a:pt x="2179" y="60"/>
                  </a:lnTo>
                  <a:cubicBezTo>
                    <a:pt x="2179" y="60"/>
                    <a:pt x="3156" y="0"/>
                    <a:pt x="3763" y="114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7977990" y="3095545"/>
              <a:ext cx="692890" cy="1098904"/>
            </a:xfrm>
            <a:custGeom>
              <a:avLst/>
              <a:gdLst/>
              <a:ahLst/>
              <a:cxnLst/>
              <a:rect l="l" t="t" r="r" b="b"/>
              <a:pathLst>
                <a:path w="9823" h="15579" extrusionOk="0">
                  <a:moveTo>
                    <a:pt x="4317" y="0"/>
                  </a:moveTo>
                  <a:cubicBezTo>
                    <a:pt x="4282" y="0"/>
                    <a:pt x="4248" y="2"/>
                    <a:pt x="4215" y="5"/>
                  </a:cubicBezTo>
                  <a:cubicBezTo>
                    <a:pt x="3596" y="64"/>
                    <a:pt x="1941" y="243"/>
                    <a:pt x="1274" y="731"/>
                  </a:cubicBezTo>
                  <a:cubicBezTo>
                    <a:pt x="607" y="1219"/>
                    <a:pt x="0" y="1815"/>
                    <a:pt x="607" y="2005"/>
                  </a:cubicBezTo>
                  <a:cubicBezTo>
                    <a:pt x="712" y="2036"/>
                    <a:pt x="823" y="2049"/>
                    <a:pt x="940" y="2049"/>
                  </a:cubicBezTo>
                  <a:cubicBezTo>
                    <a:pt x="1652" y="2049"/>
                    <a:pt x="2556" y="1554"/>
                    <a:pt x="3277" y="1554"/>
                  </a:cubicBezTo>
                  <a:cubicBezTo>
                    <a:pt x="3579" y="1554"/>
                    <a:pt x="3849" y="1641"/>
                    <a:pt x="4060" y="1886"/>
                  </a:cubicBezTo>
                  <a:cubicBezTo>
                    <a:pt x="4417" y="2315"/>
                    <a:pt x="4846" y="4184"/>
                    <a:pt x="4906" y="4422"/>
                  </a:cubicBezTo>
                  <a:cubicBezTo>
                    <a:pt x="4906" y="4422"/>
                    <a:pt x="4608" y="5577"/>
                    <a:pt x="3763" y="5756"/>
                  </a:cubicBezTo>
                  <a:lnTo>
                    <a:pt x="2120" y="6125"/>
                  </a:lnTo>
                  <a:lnTo>
                    <a:pt x="3096" y="10006"/>
                  </a:lnTo>
                  <a:cubicBezTo>
                    <a:pt x="3096" y="10006"/>
                    <a:pt x="3941" y="11697"/>
                    <a:pt x="4179" y="12423"/>
                  </a:cubicBezTo>
                  <a:cubicBezTo>
                    <a:pt x="4429" y="13149"/>
                    <a:pt x="6906" y="15578"/>
                    <a:pt x="6906" y="15578"/>
                  </a:cubicBezTo>
                  <a:lnTo>
                    <a:pt x="9823" y="12792"/>
                  </a:lnTo>
                  <a:cubicBezTo>
                    <a:pt x="9823" y="12792"/>
                    <a:pt x="8489" y="11209"/>
                    <a:pt x="8430" y="10851"/>
                  </a:cubicBezTo>
                  <a:cubicBezTo>
                    <a:pt x="8370" y="10482"/>
                    <a:pt x="8120" y="6244"/>
                    <a:pt x="8120" y="5637"/>
                  </a:cubicBezTo>
                  <a:cubicBezTo>
                    <a:pt x="8120" y="5029"/>
                    <a:pt x="6906" y="3577"/>
                    <a:pt x="6906" y="3577"/>
                  </a:cubicBezTo>
                  <a:cubicBezTo>
                    <a:pt x="6906" y="3577"/>
                    <a:pt x="6418" y="2862"/>
                    <a:pt x="6168" y="1648"/>
                  </a:cubicBezTo>
                  <a:cubicBezTo>
                    <a:pt x="5942" y="499"/>
                    <a:pt x="4939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7977990" y="3091665"/>
              <a:ext cx="692890" cy="1102783"/>
            </a:xfrm>
            <a:custGeom>
              <a:avLst/>
              <a:gdLst/>
              <a:ahLst/>
              <a:cxnLst/>
              <a:rect l="l" t="t" r="r" b="b"/>
              <a:pathLst>
                <a:path w="9823" h="15634" fill="none" extrusionOk="0">
                  <a:moveTo>
                    <a:pt x="3763" y="5811"/>
                  </a:moveTo>
                  <a:lnTo>
                    <a:pt x="2120" y="6180"/>
                  </a:lnTo>
                  <a:lnTo>
                    <a:pt x="3096" y="10061"/>
                  </a:lnTo>
                  <a:cubicBezTo>
                    <a:pt x="3096" y="10061"/>
                    <a:pt x="3941" y="11752"/>
                    <a:pt x="4179" y="12478"/>
                  </a:cubicBezTo>
                  <a:cubicBezTo>
                    <a:pt x="4429" y="13204"/>
                    <a:pt x="6906" y="15633"/>
                    <a:pt x="6906" y="15633"/>
                  </a:cubicBezTo>
                  <a:lnTo>
                    <a:pt x="9823" y="12847"/>
                  </a:lnTo>
                  <a:cubicBezTo>
                    <a:pt x="9823" y="12847"/>
                    <a:pt x="8489" y="11264"/>
                    <a:pt x="8430" y="10906"/>
                  </a:cubicBezTo>
                  <a:cubicBezTo>
                    <a:pt x="8370" y="10537"/>
                    <a:pt x="8120" y="6299"/>
                    <a:pt x="8120" y="5692"/>
                  </a:cubicBezTo>
                  <a:cubicBezTo>
                    <a:pt x="8120" y="5084"/>
                    <a:pt x="6906" y="3632"/>
                    <a:pt x="6906" y="3632"/>
                  </a:cubicBezTo>
                  <a:cubicBezTo>
                    <a:pt x="6906" y="3632"/>
                    <a:pt x="6418" y="2917"/>
                    <a:pt x="6168" y="1703"/>
                  </a:cubicBezTo>
                  <a:cubicBezTo>
                    <a:pt x="5930" y="488"/>
                    <a:pt x="4822" y="0"/>
                    <a:pt x="4215" y="60"/>
                  </a:cubicBezTo>
                  <a:cubicBezTo>
                    <a:pt x="3596" y="119"/>
                    <a:pt x="1941" y="298"/>
                    <a:pt x="1274" y="786"/>
                  </a:cubicBezTo>
                  <a:cubicBezTo>
                    <a:pt x="607" y="1274"/>
                    <a:pt x="0" y="1870"/>
                    <a:pt x="607" y="2060"/>
                  </a:cubicBezTo>
                  <a:cubicBezTo>
                    <a:pt x="1619" y="2358"/>
                    <a:pt x="3263" y="1012"/>
                    <a:pt x="4060" y="1941"/>
                  </a:cubicBezTo>
                  <a:cubicBezTo>
                    <a:pt x="4417" y="2370"/>
                    <a:pt x="4846" y="4239"/>
                    <a:pt x="4906" y="4477"/>
                  </a:cubicBezTo>
                  <a:cubicBezTo>
                    <a:pt x="4906" y="4477"/>
                    <a:pt x="4608" y="5632"/>
                    <a:pt x="3763" y="5811"/>
                  </a:cubicBezTo>
                  <a:lnTo>
                    <a:pt x="3763" y="581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7809191" y="3101893"/>
              <a:ext cx="35339" cy="28215"/>
            </a:xfrm>
            <a:custGeom>
              <a:avLst/>
              <a:gdLst/>
              <a:ahLst/>
              <a:cxnLst/>
              <a:rect l="l" t="t" r="r" b="b"/>
              <a:pathLst>
                <a:path w="501" h="400" extrusionOk="0">
                  <a:moveTo>
                    <a:pt x="127" y="0"/>
                  </a:moveTo>
                  <a:cubicBezTo>
                    <a:pt x="97" y="0"/>
                    <a:pt x="68" y="13"/>
                    <a:pt x="48" y="34"/>
                  </a:cubicBezTo>
                  <a:cubicBezTo>
                    <a:pt x="48" y="46"/>
                    <a:pt x="48" y="46"/>
                    <a:pt x="36" y="46"/>
                  </a:cubicBezTo>
                  <a:cubicBezTo>
                    <a:pt x="0" y="105"/>
                    <a:pt x="12" y="165"/>
                    <a:pt x="71" y="201"/>
                  </a:cubicBezTo>
                  <a:lnTo>
                    <a:pt x="310" y="379"/>
                  </a:lnTo>
                  <a:cubicBezTo>
                    <a:pt x="332" y="393"/>
                    <a:pt x="356" y="399"/>
                    <a:pt x="379" y="399"/>
                  </a:cubicBezTo>
                  <a:cubicBezTo>
                    <a:pt x="418" y="399"/>
                    <a:pt x="454" y="381"/>
                    <a:pt x="476" y="343"/>
                  </a:cubicBezTo>
                  <a:cubicBezTo>
                    <a:pt x="500" y="296"/>
                    <a:pt x="488" y="224"/>
                    <a:pt x="441" y="189"/>
                  </a:cubicBezTo>
                  <a:lnTo>
                    <a:pt x="191" y="22"/>
                  </a:lnTo>
                  <a:cubicBezTo>
                    <a:pt x="171" y="7"/>
                    <a:pt x="14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7825132" y="3112756"/>
              <a:ext cx="647534" cy="462726"/>
            </a:xfrm>
            <a:custGeom>
              <a:avLst/>
              <a:gdLst/>
              <a:ahLst/>
              <a:cxnLst/>
              <a:rect l="l" t="t" r="r" b="b"/>
              <a:pathLst>
                <a:path w="9180" h="6560" extrusionOk="0">
                  <a:moveTo>
                    <a:pt x="291" y="1"/>
                  </a:moveTo>
                  <a:cubicBezTo>
                    <a:pt x="222" y="1"/>
                    <a:pt x="155" y="28"/>
                    <a:pt x="107" y="82"/>
                  </a:cubicBezTo>
                  <a:cubicBezTo>
                    <a:pt x="96" y="94"/>
                    <a:pt x="96" y="106"/>
                    <a:pt x="84" y="118"/>
                  </a:cubicBezTo>
                  <a:cubicBezTo>
                    <a:pt x="0" y="237"/>
                    <a:pt x="36" y="392"/>
                    <a:pt x="155" y="475"/>
                  </a:cubicBezTo>
                  <a:lnTo>
                    <a:pt x="750" y="999"/>
                  </a:lnTo>
                  <a:lnTo>
                    <a:pt x="8156" y="6452"/>
                  </a:lnTo>
                  <a:cubicBezTo>
                    <a:pt x="8260" y="6525"/>
                    <a:pt x="8378" y="6559"/>
                    <a:pt x="8494" y="6559"/>
                  </a:cubicBezTo>
                  <a:cubicBezTo>
                    <a:pt x="8685" y="6559"/>
                    <a:pt x="8871" y="6467"/>
                    <a:pt x="8989" y="6297"/>
                  </a:cubicBezTo>
                  <a:cubicBezTo>
                    <a:pt x="9180" y="6024"/>
                    <a:pt x="9120" y="5654"/>
                    <a:pt x="8847" y="5464"/>
                  </a:cubicBezTo>
                  <a:lnTo>
                    <a:pt x="1215" y="451"/>
                  </a:lnTo>
                  <a:lnTo>
                    <a:pt x="441" y="47"/>
                  </a:lnTo>
                  <a:cubicBezTo>
                    <a:pt x="395" y="16"/>
                    <a:pt x="342" y="1"/>
                    <a:pt x="29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8250904" y="3395686"/>
              <a:ext cx="221770" cy="179800"/>
            </a:xfrm>
            <a:custGeom>
              <a:avLst/>
              <a:gdLst/>
              <a:ahLst/>
              <a:cxnLst/>
              <a:rect l="l" t="t" r="r" b="b"/>
              <a:pathLst>
                <a:path w="3144" h="2549" extrusionOk="0">
                  <a:moveTo>
                    <a:pt x="608" y="0"/>
                  </a:moveTo>
                  <a:cubicBezTo>
                    <a:pt x="263" y="108"/>
                    <a:pt x="13" y="417"/>
                    <a:pt x="1" y="786"/>
                  </a:cubicBezTo>
                  <a:cubicBezTo>
                    <a:pt x="1" y="822"/>
                    <a:pt x="13" y="858"/>
                    <a:pt x="13" y="893"/>
                  </a:cubicBezTo>
                  <a:lnTo>
                    <a:pt x="2120" y="2441"/>
                  </a:lnTo>
                  <a:cubicBezTo>
                    <a:pt x="2224" y="2514"/>
                    <a:pt x="2342" y="2548"/>
                    <a:pt x="2458" y="2548"/>
                  </a:cubicBezTo>
                  <a:cubicBezTo>
                    <a:pt x="2649" y="2548"/>
                    <a:pt x="2835" y="2456"/>
                    <a:pt x="2953" y="2286"/>
                  </a:cubicBezTo>
                  <a:cubicBezTo>
                    <a:pt x="3144" y="2013"/>
                    <a:pt x="3084" y="1643"/>
                    <a:pt x="2811" y="145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7978836" y="3251929"/>
              <a:ext cx="294847" cy="719976"/>
            </a:xfrm>
            <a:custGeom>
              <a:avLst/>
              <a:gdLst/>
              <a:ahLst/>
              <a:cxnLst/>
              <a:rect l="l" t="t" r="r" b="b"/>
              <a:pathLst>
                <a:path w="4180" h="10207" extrusionOk="0">
                  <a:moveTo>
                    <a:pt x="518" y="1"/>
                  </a:moveTo>
                  <a:cubicBezTo>
                    <a:pt x="220" y="1"/>
                    <a:pt x="0" y="270"/>
                    <a:pt x="0" y="753"/>
                  </a:cubicBezTo>
                  <a:cubicBezTo>
                    <a:pt x="0" y="1669"/>
                    <a:pt x="238" y="2538"/>
                    <a:pt x="595" y="3622"/>
                  </a:cubicBezTo>
                  <a:cubicBezTo>
                    <a:pt x="965" y="4705"/>
                    <a:pt x="1941" y="5789"/>
                    <a:pt x="2298" y="6265"/>
                  </a:cubicBezTo>
                  <a:cubicBezTo>
                    <a:pt x="2655" y="6753"/>
                    <a:pt x="3512" y="9242"/>
                    <a:pt x="4179" y="10206"/>
                  </a:cubicBezTo>
                  <a:lnTo>
                    <a:pt x="4179" y="3539"/>
                  </a:lnTo>
                  <a:cubicBezTo>
                    <a:pt x="4047" y="3564"/>
                    <a:pt x="3923" y="3576"/>
                    <a:pt x="3809" y="3576"/>
                  </a:cubicBezTo>
                  <a:cubicBezTo>
                    <a:pt x="3079" y="3576"/>
                    <a:pt x="2715" y="3122"/>
                    <a:pt x="2715" y="3122"/>
                  </a:cubicBezTo>
                  <a:cubicBezTo>
                    <a:pt x="2715" y="3122"/>
                    <a:pt x="1988" y="1634"/>
                    <a:pt x="1381" y="657"/>
                  </a:cubicBezTo>
                  <a:cubicBezTo>
                    <a:pt x="1098" y="207"/>
                    <a:pt x="778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7978836" y="3230203"/>
              <a:ext cx="294847" cy="741702"/>
            </a:xfrm>
            <a:custGeom>
              <a:avLst/>
              <a:gdLst/>
              <a:ahLst/>
              <a:cxnLst/>
              <a:rect l="l" t="t" r="r" b="b"/>
              <a:pathLst>
                <a:path w="4180" h="10515" fill="none" extrusionOk="0">
                  <a:moveTo>
                    <a:pt x="4179" y="10514"/>
                  </a:moveTo>
                  <a:cubicBezTo>
                    <a:pt x="3512" y="9550"/>
                    <a:pt x="2655" y="7061"/>
                    <a:pt x="2298" y="6573"/>
                  </a:cubicBezTo>
                  <a:cubicBezTo>
                    <a:pt x="1941" y="6097"/>
                    <a:pt x="965" y="5013"/>
                    <a:pt x="595" y="3930"/>
                  </a:cubicBezTo>
                  <a:cubicBezTo>
                    <a:pt x="238" y="2846"/>
                    <a:pt x="0" y="1977"/>
                    <a:pt x="0" y="1061"/>
                  </a:cubicBezTo>
                  <a:cubicBezTo>
                    <a:pt x="0" y="156"/>
                    <a:pt x="774" y="1"/>
                    <a:pt x="1381" y="965"/>
                  </a:cubicBezTo>
                  <a:cubicBezTo>
                    <a:pt x="1988" y="1942"/>
                    <a:pt x="2715" y="3430"/>
                    <a:pt x="2715" y="3430"/>
                  </a:cubicBezTo>
                  <a:cubicBezTo>
                    <a:pt x="2715" y="3430"/>
                    <a:pt x="3203" y="4037"/>
                    <a:pt x="4179" y="384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7965363" y="3261875"/>
              <a:ext cx="80695" cy="90217"/>
            </a:xfrm>
            <a:custGeom>
              <a:avLst/>
              <a:gdLst/>
              <a:ahLst/>
              <a:cxnLst/>
              <a:rect l="l" t="t" r="r" b="b"/>
              <a:pathLst>
                <a:path w="1144" h="1279" extrusionOk="0">
                  <a:moveTo>
                    <a:pt x="579" y="1"/>
                  </a:moveTo>
                  <a:cubicBezTo>
                    <a:pt x="561" y="1"/>
                    <a:pt x="543" y="2"/>
                    <a:pt x="524" y="4"/>
                  </a:cubicBezTo>
                  <a:cubicBezTo>
                    <a:pt x="429" y="16"/>
                    <a:pt x="334" y="64"/>
                    <a:pt x="274" y="135"/>
                  </a:cubicBezTo>
                  <a:cubicBezTo>
                    <a:pt x="1" y="409"/>
                    <a:pt x="310" y="1278"/>
                    <a:pt x="310" y="1278"/>
                  </a:cubicBezTo>
                  <a:cubicBezTo>
                    <a:pt x="429" y="1088"/>
                    <a:pt x="584" y="933"/>
                    <a:pt x="775" y="826"/>
                  </a:cubicBezTo>
                  <a:cubicBezTo>
                    <a:pt x="1108" y="635"/>
                    <a:pt x="1144" y="635"/>
                    <a:pt x="1144" y="635"/>
                  </a:cubicBezTo>
                  <a:lnTo>
                    <a:pt x="941" y="231"/>
                  </a:lnTo>
                  <a:cubicBezTo>
                    <a:pt x="877" y="92"/>
                    <a:pt x="736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8345003" y="3910477"/>
              <a:ext cx="377164" cy="339356"/>
            </a:xfrm>
            <a:custGeom>
              <a:avLst/>
              <a:gdLst/>
              <a:ahLst/>
              <a:cxnLst/>
              <a:rect l="l" t="t" r="r" b="b"/>
              <a:pathLst>
                <a:path w="5347" h="4811" extrusionOk="0">
                  <a:moveTo>
                    <a:pt x="3977" y="1"/>
                  </a:moveTo>
                  <a:cubicBezTo>
                    <a:pt x="3977" y="1"/>
                    <a:pt x="2381" y="477"/>
                    <a:pt x="1548" y="1311"/>
                  </a:cubicBezTo>
                  <a:cubicBezTo>
                    <a:pt x="988" y="1870"/>
                    <a:pt x="476" y="2465"/>
                    <a:pt x="0" y="3085"/>
                  </a:cubicBezTo>
                  <a:lnTo>
                    <a:pt x="1489" y="4811"/>
                  </a:lnTo>
                  <a:cubicBezTo>
                    <a:pt x="1489" y="4811"/>
                    <a:pt x="2739" y="3382"/>
                    <a:pt x="3572" y="2727"/>
                  </a:cubicBezTo>
                  <a:cubicBezTo>
                    <a:pt x="4132" y="2299"/>
                    <a:pt x="4727" y="1894"/>
                    <a:pt x="5346" y="1537"/>
                  </a:cubicBezTo>
                  <a:lnTo>
                    <a:pt x="397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extrusionOk="0">
                  <a:moveTo>
                    <a:pt x="4525" y="1"/>
                  </a:moveTo>
                  <a:cubicBezTo>
                    <a:pt x="4525" y="1"/>
                    <a:pt x="3215" y="239"/>
                    <a:pt x="2203" y="1120"/>
                  </a:cubicBezTo>
                  <a:cubicBezTo>
                    <a:pt x="1191" y="2013"/>
                    <a:pt x="0" y="3799"/>
                    <a:pt x="0" y="3799"/>
                  </a:cubicBezTo>
                  <a:lnTo>
                    <a:pt x="4703" y="11347"/>
                  </a:lnTo>
                  <a:lnTo>
                    <a:pt x="10394" y="5632"/>
                  </a:lnTo>
                  <a:lnTo>
                    <a:pt x="45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fill="none" extrusionOk="0">
                  <a:moveTo>
                    <a:pt x="4703" y="11347"/>
                  </a:moveTo>
                  <a:lnTo>
                    <a:pt x="0" y="3799"/>
                  </a:lnTo>
                  <a:cubicBezTo>
                    <a:pt x="0" y="3799"/>
                    <a:pt x="1191" y="2013"/>
                    <a:pt x="2203" y="1120"/>
                  </a:cubicBezTo>
                  <a:cubicBezTo>
                    <a:pt x="3215" y="239"/>
                    <a:pt x="4525" y="1"/>
                    <a:pt x="4525" y="1"/>
                  </a:cubicBezTo>
                  <a:lnTo>
                    <a:pt x="10394" y="5632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8093039" y="3433495"/>
              <a:ext cx="6772" cy="917"/>
            </a:xfrm>
            <a:custGeom>
              <a:avLst/>
              <a:gdLst/>
              <a:ahLst/>
              <a:cxnLst/>
              <a:rect l="l" t="t" r="r" b="b"/>
              <a:pathLst>
                <a:path w="96" h="13" fill="none" extrusionOk="0">
                  <a:moveTo>
                    <a:pt x="0" y="12"/>
                  </a:moveTo>
                  <a:lnTo>
                    <a:pt x="96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8028355" y="3435964"/>
              <a:ext cx="51281" cy="33717"/>
            </a:xfrm>
            <a:custGeom>
              <a:avLst/>
              <a:gdLst/>
              <a:ahLst/>
              <a:cxnLst/>
              <a:rect l="l" t="t" r="r" b="b"/>
              <a:pathLst>
                <a:path w="727" h="478" fill="none" extrusionOk="0">
                  <a:moveTo>
                    <a:pt x="1" y="477"/>
                  </a:moveTo>
                  <a:cubicBezTo>
                    <a:pt x="1" y="477"/>
                    <a:pt x="60" y="144"/>
                    <a:pt x="727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8043450" y="3452823"/>
              <a:ext cx="36186" cy="23560"/>
            </a:xfrm>
            <a:custGeom>
              <a:avLst/>
              <a:gdLst/>
              <a:ahLst/>
              <a:cxnLst/>
              <a:rect l="l" t="t" r="r" b="b"/>
              <a:pathLst>
                <a:path w="513" h="334" fill="none" extrusionOk="0">
                  <a:moveTo>
                    <a:pt x="513" y="0"/>
                  </a:moveTo>
                  <a:cubicBezTo>
                    <a:pt x="513" y="0"/>
                    <a:pt x="465" y="143"/>
                    <a:pt x="1" y="33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8032587" y="3421715"/>
              <a:ext cx="46202" cy="18551"/>
            </a:xfrm>
            <a:custGeom>
              <a:avLst/>
              <a:gdLst/>
              <a:ahLst/>
              <a:cxnLst/>
              <a:rect l="l" t="t" r="r" b="b"/>
              <a:pathLst>
                <a:path w="655" h="263" fill="none" extrusionOk="0">
                  <a:moveTo>
                    <a:pt x="655" y="0"/>
                  </a:moveTo>
                  <a:cubicBezTo>
                    <a:pt x="417" y="36"/>
                    <a:pt x="191" y="120"/>
                    <a:pt x="0" y="26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6863478" y="2261567"/>
              <a:ext cx="464489" cy="459058"/>
            </a:xfrm>
            <a:custGeom>
              <a:avLst/>
              <a:gdLst/>
              <a:ahLst/>
              <a:cxnLst/>
              <a:rect l="l" t="t" r="r" b="b"/>
              <a:pathLst>
                <a:path w="6585" h="6508" extrusionOk="0">
                  <a:moveTo>
                    <a:pt x="3877" y="1"/>
                  </a:moveTo>
                  <a:cubicBezTo>
                    <a:pt x="3561" y="1"/>
                    <a:pt x="3099" y="144"/>
                    <a:pt x="2501" y="553"/>
                  </a:cubicBezTo>
                  <a:cubicBezTo>
                    <a:pt x="941" y="1600"/>
                    <a:pt x="1" y="2958"/>
                    <a:pt x="96" y="3886"/>
                  </a:cubicBezTo>
                  <a:cubicBezTo>
                    <a:pt x="191" y="4803"/>
                    <a:pt x="2572" y="6089"/>
                    <a:pt x="2572" y="6089"/>
                  </a:cubicBezTo>
                  <a:cubicBezTo>
                    <a:pt x="2572" y="6089"/>
                    <a:pt x="3561" y="6172"/>
                    <a:pt x="4180" y="6375"/>
                  </a:cubicBezTo>
                  <a:cubicBezTo>
                    <a:pt x="4418" y="6457"/>
                    <a:pt x="4656" y="6508"/>
                    <a:pt x="4852" y="6508"/>
                  </a:cubicBezTo>
                  <a:cubicBezTo>
                    <a:pt x="5166" y="6508"/>
                    <a:pt x="5372" y="6378"/>
                    <a:pt x="5299" y="6041"/>
                  </a:cubicBezTo>
                  <a:cubicBezTo>
                    <a:pt x="5262" y="5843"/>
                    <a:pt x="5084" y="5685"/>
                    <a:pt x="4954" y="5593"/>
                  </a:cubicBezTo>
                  <a:lnTo>
                    <a:pt x="4954" y="5593"/>
                  </a:lnTo>
                  <a:cubicBezTo>
                    <a:pt x="5081" y="5660"/>
                    <a:pt x="5283" y="5742"/>
                    <a:pt x="5513" y="5742"/>
                  </a:cubicBezTo>
                  <a:cubicBezTo>
                    <a:pt x="5642" y="5742"/>
                    <a:pt x="5780" y="5716"/>
                    <a:pt x="5918" y="5649"/>
                  </a:cubicBezTo>
                  <a:cubicBezTo>
                    <a:pt x="6466" y="5363"/>
                    <a:pt x="5454" y="4458"/>
                    <a:pt x="5454" y="4458"/>
                  </a:cubicBezTo>
                  <a:lnTo>
                    <a:pt x="5454" y="4458"/>
                  </a:lnTo>
                  <a:cubicBezTo>
                    <a:pt x="5454" y="4458"/>
                    <a:pt x="5930" y="4610"/>
                    <a:pt x="6264" y="4610"/>
                  </a:cubicBezTo>
                  <a:cubicBezTo>
                    <a:pt x="6443" y="4610"/>
                    <a:pt x="6581" y="4567"/>
                    <a:pt x="6585" y="4434"/>
                  </a:cubicBezTo>
                  <a:cubicBezTo>
                    <a:pt x="6585" y="4041"/>
                    <a:pt x="6073" y="3672"/>
                    <a:pt x="5882" y="3434"/>
                  </a:cubicBezTo>
                  <a:cubicBezTo>
                    <a:pt x="5704" y="3196"/>
                    <a:pt x="4001" y="2601"/>
                    <a:pt x="3787" y="2315"/>
                  </a:cubicBezTo>
                  <a:cubicBezTo>
                    <a:pt x="3561" y="2029"/>
                    <a:pt x="3739" y="969"/>
                    <a:pt x="4215" y="588"/>
                  </a:cubicBezTo>
                  <a:cubicBezTo>
                    <a:pt x="4508" y="362"/>
                    <a:pt x="4378" y="1"/>
                    <a:pt x="387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961738" y="2381130"/>
              <a:ext cx="214222" cy="241097"/>
            </a:xfrm>
            <a:custGeom>
              <a:avLst/>
              <a:gdLst/>
              <a:ahLst/>
              <a:cxnLst/>
              <a:rect l="l" t="t" r="r" b="b"/>
              <a:pathLst>
                <a:path w="3037" h="3418" fill="none" extrusionOk="0">
                  <a:moveTo>
                    <a:pt x="3037" y="3418"/>
                  </a:moveTo>
                  <a:lnTo>
                    <a:pt x="834" y="2072"/>
                  </a:lnTo>
                  <a:cubicBezTo>
                    <a:pt x="834" y="2072"/>
                    <a:pt x="1" y="1370"/>
                    <a:pt x="525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7037356" y="2326533"/>
              <a:ext cx="160473" cy="240251"/>
            </a:xfrm>
            <a:custGeom>
              <a:avLst/>
              <a:gdLst/>
              <a:ahLst/>
              <a:cxnLst/>
              <a:rect l="l" t="t" r="r" b="b"/>
              <a:pathLst>
                <a:path w="2275" h="3406" fill="none" extrusionOk="0">
                  <a:moveTo>
                    <a:pt x="2274" y="3406"/>
                  </a:moveTo>
                  <a:lnTo>
                    <a:pt x="643" y="1906"/>
                  </a:lnTo>
                  <a:cubicBezTo>
                    <a:pt x="643" y="1906"/>
                    <a:pt x="0" y="1179"/>
                    <a:pt x="548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6782006" y="1784867"/>
              <a:ext cx="843276" cy="943157"/>
            </a:xfrm>
            <a:custGeom>
              <a:avLst/>
              <a:gdLst/>
              <a:ahLst/>
              <a:cxnLst/>
              <a:rect l="l" t="t" r="r" b="b"/>
              <a:pathLst>
                <a:path w="11955" h="13371" extrusionOk="0">
                  <a:moveTo>
                    <a:pt x="7966" y="0"/>
                  </a:move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323" y="12987"/>
                    <a:pt x="3906" y="13370"/>
                    <a:pt x="4204" y="13370"/>
                  </a:cubicBezTo>
                  <a:cubicBezTo>
                    <a:pt x="4374" y="13370"/>
                    <a:pt x="4452" y="13246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071" y="7820"/>
                    <a:pt x="4553" y="7820"/>
                  </a:cubicBezTo>
                  <a:cubicBezTo>
                    <a:pt x="4844" y="7820"/>
                    <a:pt x="5155" y="7886"/>
                    <a:pt x="5406" y="8096"/>
                  </a:cubicBez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6782006" y="1784867"/>
              <a:ext cx="843276" cy="979272"/>
            </a:xfrm>
            <a:custGeom>
              <a:avLst/>
              <a:gdLst/>
              <a:ahLst/>
              <a:cxnLst/>
              <a:rect l="l" t="t" r="r" b="b"/>
              <a:pathLst>
                <a:path w="11955" h="13883" fill="none" extrusionOk="0">
                  <a:moveTo>
                    <a:pt x="5406" y="8096"/>
                  </a:move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608" y="13073"/>
                    <a:pt x="4597" y="13883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739" y="7537"/>
                    <a:pt x="5406" y="8096"/>
                  </a:cubicBezTo>
                  <a:lnTo>
                    <a:pt x="5406" y="809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7104509" y="2901705"/>
              <a:ext cx="17705" cy="38020"/>
            </a:xfrm>
            <a:custGeom>
              <a:avLst/>
              <a:gdLst/>
              <a:ahLst/>
              <a:cxnLst/>
              <a:rect l="l" t="t" r="r" b="b"/>
              <a:pathLst>
                <a:path w="251" h="539" extrusionOk="0">
                  <a:moveTo>
                    <a:pt x="126" y="1"/>
                  </a:moveTo>
                  <a:cubicBezTo>
                    <a:pt x="120" y="1"/>
                    <a:pt x="114" y="1"/>
                    <a:pt x="108" y="3"/>
                  </a:cubicBezTo>
                  <a:cubicBezTo>
                    <a:pt x="48" y="14"/>
                    <a:pt x="1" y="62"/>
                    <a:pt x="13" y="133"/>
                  </a:cubicBezTo>
                  <a:lnTo>
                    <a:pt x="25" y="431"/>
                  </a:lnTo>
                  <a:cubicBezTo>
                    <a:pt x="36" y="491"/>
                    <a:pt x="84" y="526"/>
                    <a:pt x="132" y="538"/>
                  </a:cubicBezTo>
                  <a:lnTo>
                    <a:pt x="144" y="538"/>
                  </a:lnTo>
                  <a:cubicBezTo>
                    <a:pt x="215" y="526"/>
                    <a:pt x="251" y="479"/>
                    <a:pt x="251" y="419"/>
                  </a:cubicBezTo>
                  <a:lnTo>
                    <a:pt x="239" y="110"/>
                  </a:lnTo>
                  <a:lnTo>
                    <a:pt x="239" y="98"/>
                  </a:lnTo>
                  <a:cubicBezTo>
                    <a:pt x="228" y="44"/>
                    <a:pt x="179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7033124" y="2150892"/>
              <a:ext cx="102562" cy="764485"/>
            </a:xfrm>
            <a:custGeom>
              <a:avLst/>
              <a:gdLst/>
              <a:ahLst/>
              <a:cxnLst/>
              <a:rect l="l" t="t" r="r" b="b"/>
              <a:pathLst>
                <a:path w="1454" h="10838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739" y="9730"/>
                  </a:lnTo>
                  <a:lnTo>
                    <a:pt x="906" y="10587"/>
                  </a:lnTo>
                  <a:cubicBezTo>
                    <a:pt x="906" y="10718"/>
                    <a:pt x="1001" y="10813"/>
                    <a:pt x="1132" y="10825"/>
                  </a:cubicBezTo>
                  <a:lnTo>
                    <a:pt x="1132" y="10837"/>
                  </a:lnTo>
                  <a:lnTo>
                    <a:pt x="1167" y="10837"/>
                  </a:lnTo>
                  <a:cubicBezTo>
                    <a:pt x="1310" y="10825"/>
                    <a:pt x="1418" y="10706"/>
                    <a:pt x="1418" y="10563"/>
                  </a:cubicBezTo>
                  <a:lnTo>
                    <a:pt x="1453" y="9765"/>
                  </a:lnTo>
                  <a:lnTo>
                    <a:pt x="1227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7033124" y="2150892"/>
              <a:ext cx="90782" cy="240815"/>
            </a:xfrm>
            <a:custGeom>
              <a:avLst/>
              <a:gdLst/>
              <a:ahLst/>
              <a:cxnLst/>
              <a:rect l="l" t="t" r="r" b="b"/>
              <a:pathLst>
                <a:path w="1287" h="3414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227" y="3253"/>
                  </a:lnTo>
                  <a:cubicBezTo>
                    <a:pt x="370" y="3360"/>
                    <a:pt x="542" y="3413"/>
                    <a:pt x="715" y="3413"/>
                  </a:cubicBezTo>
                  <a:cubicBezTo>
                    <a:pt x="888" y="3413"/>
                    <a:pt x="1060" y="3360"/>
                    <a:pt x="1203" y="3253"/>
                  </a:cubicBezTo>
                  <a:cubicBezTo>
                    <a:pt x="1239" y="3229"/>
                    <a:pt x="1263" y="3217"/>
                    <a:pt x="1287" y="3181"/>
                  </a:cubicBezTo>
                  <a:lnTo>
                    <a:pt x="1215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7085393" y="2113224"/>
              <a:ext cx="485298" cy="588142"/>
            </a:xfrm>
            <a:custGeom>
              <a:avLst/>
              <a:gdLst/>
              <a:ahLst/>
              <a:cxnLst/>
              <a:rect l="l" t="t" r="r" b="b"/>
              <a:pathLst>
                <a:path w="6880" h="8338" extrusionOk="0">
                  <a:moveTo>
                    <a:pt x="6880" y="1"/>
                  </a:moveTo>
                  <a:lnTo>
                    <a:pt x="843" y="3108"/>
                  </a:lnTo>
                  <a:cubicBezTo>
                    <a:pt x="1581" y="3763"/>
                    <a:pt x="1403" y="4513"/>
                    <a:pt x="1403" y="4513"/>
                  </a:cubicBezTo>
                  <a:cubicBezTo>
                    <a:pt x="1403" y="4513"/>
                    <a:pt x="677" y="6001"/>
                    <a:pt x="284" y="7073"/>
                  </a:cubicBezTo>
                  <a:cubicBezTo>
                    <a:pt x="0" y="7854"/>
                    <a:pt x="237" y="8338"/>
                    <a:pt x="658" y="8338"/>
                  </a:cubicBezTo>
                  <a:cubicBezTo>
                    <a:pt x="822" y="8338"/>
                    <a:pt x="1013" y="8265"/>
                    <a:pt x="1212" y="8109"/>
                  </a:cubicBezTo>
                  <a:cubicBezTo>
                    <a:pt x="1641" y="7787"/>
                    <a:pt x="1772" y="7573"/>
                    <a:pt x="2022" y="7359"/>
                  </a:cubicBezTo>
                  <a:cubicBezTo>
                    <a:pt x="2189" y="7216"/>
                    <a:pt x="2474" y="7168"/>
                    <a:pt x="2724" y="6775"/>
                  </a:cubicBezTo>
                  <a:cubicBezTo>
                    <a:pt x="3498" y="5644"/>
                    <a:pt x="4177" y="4454"/>
                    <a:pt x="4760" y="3215"/>
                  </a:cubicBezTo>
                  <a:cubicBezTo>
                    <a:pt x="5022" y="2668"/>
                    <a:pt x="6534" y="1120"/>
                    <a:pt x="6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7077634" y="2113224"/>
              <a:ext cx="493057" cy="611490"/>
            </a:xfrm>
            <a:custGeom>
              <a:avLst/>
              <a:gdLst/>
              <a:ahLst/>
              <a:cxnLst/>
              <a:rect l="l" t="t" r="r" b="b"/>
              <a:pathLst>
                <a:path w="6990" h="8669" fill="none" extrusionOk="0">
                  <a:moveTo>
                    <a:pt x="6990" y="1"/>
                  </a:moveTo>
                  <a:cubicBezTo>
                    <a:pt x="6644" y="1120"/>
                    <a:pt x="5132" y="2668"/>
                    <a:pt x="4870" y="3215"/>
                  </a:cubicBezTo>
                  <a:cubicBezTo>
                    <a:pt x="4287" y="4454"/>
                    <a:pt x="3608" y="5644"/>
                    <a:pt x="2834" y="6775"/>
                  </a:cubicBezTo>
                  <a:cubicBezTo>
                    <a:pt x="2584" y="7168"/>
                    <a:pt x="2299" y="7216"/>
                    <a:pt x="2132" y="7359"/>
                  </a:cubicBezTo>
                  <a:cubicBezTo>
                    <a:pt x="1882" y="7573"/>
                    <a:pt x="1751" y="7787"/>
                    <a:pt x="1322" y="8109"/>
                  </a:cubicBezTo>
                  <a:cubicBezTo>
                    <a:pt x="608" y="8668"/>
                    <a:pt x="1" y="8156"/>
                    <a:pt x="394" y="7073"/>
                  </a:cubicBezTo>
                  <a:cubicBezTo>
                    <a:pt x="787" y="6001"/>
                    <a:pt x="1513" y="4513"/>
                    <a:pt x="1513" y="4513"/>
                  </a:cubicBezTo>
                  <a:cubicBezTo>
                    <a:pt x="1513" y="4513"/>
                    <a:pt x="1691" y="3763"/>
                    <a:pt x="953" y="310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7111210" y="2630554"/>
              <a:ext cx="91628" cy="71596"/>
            </a:xfrm>
            <a:custGeom>
              <a:avLst/>
              <a:gdLst/>
              <a:ahLst/>
              <a:cxnLst/>
              <a:rect l="l" t="t" r="r" b="b"/>
              <a:pathLst>
                <a:path w="1299" h="1015" extrusionOk="0">
                  <a:moveTo>
                    <a:pt x="275" y="1"/>
                  </a:moveTo>
                  <a:lnTo>
                    <a:pt x="84" y="418"/>
                  </a:lnTo>
                  <a:cubicBezTo>
                    <a:pt x="1" y="572"/>
                    <a:pt x="25" y="763"/>
                    <a:pt x="156" y="894"/>
                  </a:cubicBezTo>
                  <a:cubicBezTo>
                    <a:pt x="227" y="953"/>
                    <a:pt x="311" y="1001"/>
                    <a:pt x="418" y="1013"/>
                  </a:cubicBezTo>
                  <a:cubicBezTo>
                    <a:pt x="429" y="1014"/>
                    <a:pt x="440" y="1015"/>
                    <a:pt x="452" y="1015"/>
                  </a:cubicBezTo>
                  <a:cubicBezTo>
                    <a:pt x="828" y="1015"/>
                    <a:pt x="1299" y="275"/>
                    <a:pt x="1299" y="275"/>
                  </a:cubicBezTo>
                  <a:lnTo>
                    <a:pt x="1299" y="275"/>
                  </a:lnTo>
                  <a:cubicBezTo>
                    <a:pt x="1253" y="280"/>
                    <a:pt x="1207" y="282"/>
                    <a:pt x="1162" y="282"/>
                  </a:cubicBezTo>
                  <a:cubicBezTo>
                    <a:pt x="985" y="282"/>
                    <a:pt x="814" y="246"/>
                    <a:pt x="644" y="179"/>
                  </a:cubicBezTo>
                  <a:cubicBezTo>
                    <a:pt x="299" y="37"/>
                    <a:pt x="275" y="1"/>
                    <a:pt x="27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extrusionOk="0">
                  <a:moveTo>
                    <a:pt x="8192" y="1"/>
                  </a:moveTo>
                  <a:lnTo>
                    <a:pt x="822" y="13"/>
                  </a:ln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fill="none" extrusionOk="0">
                  <a:moveTo>
                    <a:pt x="822" y="13"/>
                  </a:move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7601736" y="1941040"/>
              <a:ext cx="57982" cy="5805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17" y="1"/>
                  </a:moveTo>
                  <a:cubicBezTo>
                    <a:pt x="191" y="1"/>
                    <a:pt x="0" y="191"/>
                    <a:pt x="0" y="418"/>
                  </a:cubicBezTo>
                  <a:cubicBezTo>
                    <a:pt x="0" y="644"/>
                    <a:pt x="191" y="822"/>
                    <a:pt x="417" y="822"/>
                  </a:cubicBezTo>
                  <a:cubicBezTo>
                    <a:pt x="643" y="822"/>
                    <a:pt x="822" y="644"/>
                    <a:pt x="822" y="418"/>
                  </a:cubicBezTo>
                  <a:cubicBezTo>
                    <a:pt x="822" y="191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7175894" y="2560862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7190213" y="2575111"/>
              <a:ext cx="57982" cy="31178"/>
            </a:xfrm>
            <a:custGeom>
              <a:avLst/>
              <a:gdLst/>
              <a:ahLst/>
              <a:cxnLst/>
              <a:rect l="l" t="t" r="r" b="b"/>
              <a:pathLst>
                <a:path w="822" h="442" fill="none" extrusionOk="0">
                  <a:moveTo>
                    <a:pt x="822" y="275"/>
                  </a:moveTo>
                  <a:cubicBezTo>
                    <a:pt x="822" y="275"/>
                    <a:pt x="524" y="442"/>
                    <a:pt x="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7203616" y="2560862"/>
              <a:ext cx="40418" cy="18551"/>
            </a:xfrm>
            <a:custGeom>
              <a:avLst/>
              <a:gdLst/>
              <a:ahLst/>
              <a:cxnLst/>
              <a:rect l="l" t="t" r="r" b="b"/>
              <a:pathLst>
                <a:path w="573" h="263" fill="none" extrusionOk="0">
                  <a:moveTo>
                    <a:pt x="1" y="48"/>
                  </a:moveTo>
                  <a:cubicBezTo>
                    <a:pt x="1" y="48"/>
                    <a:pt x="144" y="1"/>
                    <a:pt x="572" y="26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7179280" y="2585198"/>
              <a:ext cx="42887" cy="24477"/>
            </a:xfrm>
            <a:custGeom>
              <a:avLst/>
              <a:gdLst/>
              <a:ahLst/>
              <a:cxnLst/>
              <a:rect l="l" t="t" r="r" b="b"/>
              <a:pathLst>
                <a:path w="608" h="347" fill="none" extrusionOk="0">
                  <a:moveTo>
                    <a:pt x="0" y="1"/>
                  </a:moveTo>
                  <a:cubicBezTo>
                    <a:pt x="179" y="156"/>
                    <a:pt x="381" y="275"/>
                    <a:pt x="608" y="34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6752662" y="3647297"/>
              <a:ext cx="486074" cy="458141"/>
            </a:xfrm>
            <a:custGeom>
              <a:avLst/>
              <a:gdLst/>
              <a:ahLst/>
              <a:cxnLst/>
              <a:rect l="l" t="t" r="r" b="b"/>
              <a:pathLst>
                <a:path w="6891" h="6495" extrusionOk="0">
                  <a:moveTo>
                    <a:pt x="3994" y="0"/>
                  </a:moveTo>
                  <a:cubicBezTo>
                    <a:pt x="3072" y="0"/>
                    <a:pt x="1804" y="949"/>
                    <a:pt x="810" y="2458"/>
                  </a:cubicBezTo>
                  <a:cubicBezTo>
                    <a:pt x="0" y="3686"/>
                    <a:pt x="274" y="4340"/>
                    <a:pt x="608" y="4340"/>
                  </a:cubicBezTo>
                  <a:cubicBezTo>
                    <a:pt x="702" y="4340"/>
                    <a:pt x="800" y="4288"/>
                    <a:pt x="881" y="4184"/>
                  </a:cubicBezTo>
                  <a:cubicBezTo>
                    <a:pt x="1149" y="3830"/>
                    <a:pt x="1773" y="3633"/>
                    <a:pt x="2210" y="3633"/>
                  </a:cubicBezTo>
                  <a:cubicBezTo>
                    <a:pt x="2375" y="3633"/>
                    <a:pt x="2514" y="3661"/>
                    <a:pt x="2596" y="3720"/>
                  </a:cubicBezTo>
                  <a:cubicBezTo>
                    <a:pt x="2881" y="3934"/>
                    <a:pt x="3512" y="5637"/>
                    <a:pt x="3750" y="5815"/>
                  </a:cubicBezTo>
                  <a:cubicBezTo>
                    <a:pt x="3986" y="5992"/>
                    <a:pt x="4361" y="6494"/>
                    <a:pt x="4737" y="6494"/>
                  </a:cubicBezTo>
                  <a:cubicBezTo>
                    <a:pt x="4742" y="6494"/>
                    <a:pt x="4746" y="6494"/>
                    <a:pt x="4751" y="6494"/>
                  </a:cubicBezTo>
                  <a:cubicBezTo>
                    <a:pt x="5143" y="6482"/>
                    <a:pt x="4774" y="5363"/>
                    <a:pt x="4774" y="5363"/>
                  </a:cubicBezTo>
                  <a:lnTo>
                    <a:pt x="4774" y="5363"/>
                  </a:lnTo>
                  <a:cubicBezTo>
                    <a:pt x="4774" y="5363"/>
                    <a:pt x="5334" y="5974"/>
                    <a:pt x="5704" y="5974"/>
                  </a:cubicBezTo>
                  <a:cubicBezTo>
                    <a:pt x="5807" y="5974"/>
                    <a:pt x="5896" y="5926"/>
                    <a:pt x="5953" y="5804"/>
                  </a:cubicBezTo>
                  <a:cubicBezTo>
                    <a:pt x="6138" y="5425"/>
                    <a:pt x="6002" y="5053"/>
                    <a:pt x="5895" y="4851"/>
                  </a:cubicBezTo>
                  <a:lnTo>
                    <a:pt x="5895" y="4851"/>
                  </a:lnTo>
                  <a:cubicBezTo>
                    <a:pt x="5989" y="4980"/>
                    <a:pt x="6146" y="5149"/>
                    <a:pt x="6346" y="5184"/>
                  </a:cubicBezTo>
                  <a:cubicBezTo>
                    <a:pt x="6389" y="5193"/>
                    <a:pt x="6428" y="5197"/>
                    <a:pt x="6464" y="5197"/>
                  </a:cubicBezTo>
                  <a:cubicBezTo>
                    <a:pt x="6891" y="5197"/>
                    <a:pt x="6865" y="4636"/>
                    <a:pt x="6667" y="4065"/>
                  </a:cubicBezTo>
                  <a:cubicBezTo>
                    <a:pt x="6453" y="3446"/>
                    <a:pt x="6358" y="2458"/>
                    <a:pt x="6358" y="2458"/>
                  </a:cubicBezTo>
                  <a:lnTo>
                    <a:pt x="6346" y="2458"/>
                  </a:lnTo>
                  <a:cubicBezTo>
                    <a:pt x="6346" y="2458"/>
                    <a:pt x="5024" y="100"/>
                    <a:pt x="4108" y="5"/>
                  </a:cubicBezTo>
                  <a:cubicBezTo>
                    <a:pt x="4070" y="2"/>
                    <a:pt x="4032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6889507" y="3740832"/>
              <a:ext cx="244483" cy="211754"/>
            </a:xfrm>
            <a:custGeom>
              <a:avLst/>
              <a:gdLst/>
              <a:ahLst/>
              <a:cxnLst/>
              <a:rect l="l" t="t" r="r" b="b"/>
              <a:pathLst>
                <a:path w="3466" h="3002" fill="none" extrusionOk="0">
                  <a:moveTo>
                    <a:pt x="3465" y="3001"/>
                  </a:moveTo>
                  <a:lnTo>
                    <a:pt x="2072" y="822"/>
                  </a:lnTo>
                  <a:cubicBezTo>
                    <a:pt x="2072" y="822"/>
                    <a:pt x="1370" y="1"/>
                    <a:pt x="1" y="5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6836603" y="3817295"/>
              <a:ext cx="241944" cy="157933"/>
            </a:xfrm>
            <a:custGeom>
              <a:avLst/>
              <a:gdLst/>
              <a:ahLst/>
              <a:cxnLst/>
              <a:rect l="l" t="t" r="r" b="b"/>
              <a:pathLst>
                <a:path w="3430" h="2239" fill="none" extrusionOk="0">
                  <a:moveTo>
                    <a:pt x="3430" y="2239"/>
                  </a:moveTo>
                  <a:lnTo>
                    <a:pt x="1906" y="631"/>
                  </a:lnTo>
                  <a:cubicBezTo>
                    <a:pt x="1906" y="631"/>
                    <a:pt x="1167" y="0"/>
                    <a:pt x="1" y="56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6226866" y="3572385"/>
              <a:ext cx="1016869" cy="790866"/>
            </a:xfrm>
            <a:custGeom>
              <a:avLst/>
              <a:gdLst/>
              <a:ahLst/>
              <a:cxnLst/>
              <a:rect l="l" t="t" r="r" b="b"/>
              <a:pathLst>
                <a:path w="14416" h="11212" extrusionOk="0">
                  <a:moveTo>
                    <a:pt x="10995" y="0"/>
                  </a:moveTo>
                  <a:cubicBezTo>
                    <a:pt x="10547" y="0"/>
                    <a:pt x="10053" y="144"/>
                    <a:pt x="9621" y="531"/>
                  </a:cubicBezTo>
                  <a:cubicBezTo>
                    <a:pt x="8692" y="1353"/>
                    <a:pt x="7871" y="1627"/>
                    <a:pt x="7871" y="1627"/>
                  </a:cubicBezTo>
                  <a:cubicBezTo>
                    <a:pt x="7871" y="1627"/>
                    <a:pt x="6025" y="2055"/>
                    <a:pt x="5656" y="2544"/>
                  </a:cubicBezTo>
                  <a:cubicBezTo>
                    <a:pt x="5299" y="3032"/>
                    <a:pt x="2549" y="6270"/>
                    <a:pt x="2287" y="6520"/>
                  </a:cubicBezTo>
                  <a:cubicBezTo>
                    <a:pt x="2013" y="6782"/>
                    <a:pt x="1" y="7235"/>
                    <a:pt x="1" y="7235"/>
                  </a:cubicBezTo>
                  <a:lnTo>
                    <a:pt x="644" y="11211"/>
                  </a:lnTo>
                  <a:cubicBezTo>
                    <a:pt x="644" y="11211"/>
                    <a:pt x="4085" y="10771"/>
                    <a:pt x="4716" y="10330"/>
                  </a:cubicBezTo>
                  <a:cubicBezTo>
                    <a:pt x="5347" y="9902"/>
                    <a:pt x="7049" y="9056"/>
                    <a:pt x="7049" y="9056"/>
                  </a:cubicBezTo>
                  <a:lnTo>
                    <a:pt x="10157" y="6544"/>
                  </a:lnTo>
                  <a:lnTo>
                    <a:pt x="9073" y="5270"/>
                  </a:lnTo>
                  <a:cubicBezTo>
                    <a:pt x="8502" y="4615"/>
                    <a:pt x="8954" y="3508"/>
                    <a:pt x="8954" y="3508"/>
                  </a:cubicBezTo>
                  <a:cubicBezTo>
                    <a:pt x="9145" y="3353"/>
                    <a:pt x="10621" y="2115"/>
                    <a:pt x="11169" y="1996"/>
                  </a:cubicBezTo>
                  <a:cubicBezTo>
                    <a:pt x="11240" y="1980"/>
                    <a:pt x="11308" y="1973"/>
                    <a:pt x="11374" y="1973"/>
                  </a:cubicBezTo>
                  <a:cubicBezTo>
                    <a:pt x="12422" y="1973"/>
                    <a:pt x="12929" y="3816"/>
                    <a:pt x="13848" y="4163"/>
                  </a:cubicBezTo>
                  <a:cubicBezTo>
                    <a:pt x="13914" y="4188"/>
                    <a:pt x="13971" y="4200"/>
                    <a:pt x="14020" y="4200"/>
                  </a:cubicBezTo>
                  <a:cubicBezTo>
                    <a:pt x="14415" y="4200"/>
                    <a:pt x="14297" y="3445"/>
                    <a:pt x="14086" y="2746"/>
                  </a:cubicBezTo>
                  <a:cubicBezTo>
                    <a:pt x="13848" y="1960"/>
                    <a:pt x="12621" y="817"/>
                    <a:pt x="12181" y="400"/>
                  </a:cubicBezTo>
                  <a:cubicBezTo>
                    <a:pt x="11942" y="180"/>
                    <a:pt x="11497" y="0"/>
                    <a:pt x="10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6226866" y="3551859"/>
              <a:ext cx="1018773" cy="811393"/>
            </a:xfrm>
            <a:custGeom>
              <a:avLst/>
              <a:gdLst/>
              <a:ahLst/>
              <a:cxnLst/>
              <a:rect l="l" t="t" r="r" b="b"/>
              <a:pathLst>
                <a:path w="14443" h="11503" fill="none" extrusionOk="0">
                  <a:moveTo>
                    <a:pt x="9073" y="5561"/>
                  </a:moveTo>
                  <a:lnTo>
                    <a:pt x="10157" y="6835"/>
                  </a:lnTo>
                  <a:lnTo>
                    <a:pt x="7049" y="9347"/>
                  </a:lnTo>
                  <a:cubicBezTo>
                    <a:pt x="7049" y="9347"/>
                    <a:pt x="5347" y="10193"/>
                    <a:pt x="4716" y="10621"/>
                  </a:cubicBezTo>
                  <a:cubicBezTo>
                    <a:pt x="4085" y="11062"/>
                    <a:pt x="644" y="11502"/>
                    <a:pt x="644" y="11502"/>
                  </a:cubicBezTo>
                  <a:lnTo>
                    <a:pt x="1" y="7526"/>
                  </a:lnTo>
                  <a:cubicBezTo>
                    <a:pt x="1" y="7526"/>
                    <a:pt x="2013" y="7073"/>
                    <a:pt x="2287" y="6811"/>
                  </a:cubicBezTo>
                  <a:cubicBezTo>
                    <a:pt x="2549" y="6561"/>
                    <a:pt x="5299" y="3323"/>
                    <a:pt x="5656" y="2835"/>
                  </a:cubicBezTo>
                  <a:cubicBezTo>
                    <a:pt x="6025" y="2346"/>
                    <a:pt x="7871" y="1918"/>
                    <a:pt x="7871" y="1918"/>
                  </a:cubicBezTo>
                  <a:cubicBezTo>
                    <a:pt x="7871" y="1918"/>
                    <a:pt x="8692" y="1644"/>
                    <a:pt x="9621" y="822"/>
                  </a:cubicBezTo>
                  <a:cubicBezTo>
                    <a:pt x="10538" y="1"/>
                    <a:pt x="11728" y="275"/>
                    <a:pt x="12181" y="691"/>
                  </a:cubicBezTo>
                  <a:cubicBezTo>
                    <a:pt x="12621" y="1108"/>
                    <a:pt x="13848" y="2251"/>
                    <a:pt x="14086" y="3037"/>
                  </a:cubicBezTo>
                  <a:cubicBezTo>
                    <a:pt x="14324" y="3823"/>
                    <a:pt x="14443" y="4680"/>
                    <a:pt x="13848" y="4454"/>
                  </a:cubicBezTo>
                  <a:cubicBezTo>
                    <a:pt x="12871" y="4085"/>
                    <a:pt x="12359" y="2025"/>
                    <a:pt x="11169" y="2287"/>
                  </a:cubicBezTo>
                  <a:cubicBezTo>
                    <a:pt x="10621" y="2406"/>
                    <a:pt x="9145" y="3644"/>
                    <a:pt x="8954" y="3799"/>
                  </a:cubicBezTo>
                  <a:cubicBezTo>
                    <a:pt x="8954" y="3799"/>
                    <a:pt x="8502" y="4906"/>
                    <a:pt x="9073" y="5561"/>
                  </a:cubicBezTo>
                  <a:lnTo>
                    <a:pt x="9073" y="556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7412763" y="3876900"/>
              <a:ext cx="37879" cy="16858"/>
            </a:xfrm>
            <a:custGeom>
              <a:avLst/>
              <a:gdLst/>
              <a:ahLst/>
              <a:cxnLst/>
              <a:rect l="l" t="t" r="r" b="b"/>
              <a:pathLst>
                <a:path w="537" h="239" extrusionOk="0">
                  <a:moveTo>
                    <a:pt x="119" y="1"/>
                  </a:moveTo>
                  <a:cubicBezTo>
                    <a:pt x="60" y="1"/>
                    <a:pt x="0" y="48"/>
                    <a:pt x="0" y="120"/>
                  </a:cubicBezTo>
                  <a:cubicBezTo>
                    <a:pt x="0" y="179"/>
                    <a:pt x="48" y="227"/>
                    <a:pt x="107" y="227"/>
                  </a:cubicBezTo>
                  <a:lnTo>
                    <a:pt x="417" y="239"/>
                  </a:lnTo>
                  <a:cubicBezTo>
                    <a:pt x="477" y="239"/>
                    <a:pt x="524" y="203"/>
                    <a:pt x="536" y="144"/>
                  </a:cubicBezTo>
                  <a:cubicBezTo>
                    <a:pt x="536" y="132"/>
                    <a:pt x="524" y="132"/>
                    <a:pt x="524" y="120"/>
                  </a:cubicBezTo>
                  <a:cubicBezTo>
                    <a:pt x="524" y="72"/>
                    <a:pt x="477" y="24"/>
                    <a:pt x="41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6659409" y="3817225"/>
              <a:ext cx="765967" cy="91699"/>
            </a:xfrm>
            <a:custGeom>
              <a:avLst/>
              <a:gdLst/>
              <a:ahLst/>
              <a:cxnLst/>
              <a:rect l="l" t="t" r="r" b="b"/>
              <a:pathLst>
                <a:path w="10859" h="1300" extrusionOk="0">
                  <a:moveTo>
                    <a:pt x="621" y="1"/>
                  </a:moveTo>
                  <a:cubicBezTo>
                    <a:pt x="298" y="1"/>
                    <a:pt x="36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9787" y="1299"/>
                  </a:lnTo>
                  <a:lnTo>
                    <a:pt x="10597" y="1240"/>
                  </a:lnTo>
                  <a:cubicBezTo>
                    <a:pt x="10604" y="1240"/>
                    <a:pt x="10610" y="1240"/>
                    <a:pt x="10617" y="1240"/>
                  </a:cubicBezTo>
                  <a:cubicBezTo>
                    <a:pt x="10740" y="1240"/>
                    <a:pt x="10848" y="1137"/>
                    <a:pt x="10859" y="1001"/>
                  </a:cubicBezTo>
                  <a:lnTo>
                    <a:pt x="10859" y="966"/>
                  </a:lnTo>
                  <a:cubicBezTo>
                    <a:pt x="10847" y="835"/>
                    <a:pt x="10740" y="739"/>
                    <a:pt x="10609" y="728"/>
                  </a:cubicBezTo>
                  <a:lnTo>
                    <a:pt x="9752" y="585"/>
                  </a:lnTo>
                  <a:lnTo>
                    <a:pt x="643" y="1"/>
                  </a:lnTo>
                  <a:cubicBezTo>
                    <a:pt x="636" y="1"/>
                    <a:pt x="628" y="1"/>
                    <a:pt x="62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6660256" y="3817225"/>
              <a:ext cx="245259" cy="86620"/>
            </a:xfrm>
            <a:custGeom>
              <a:avLst/>
              <a:gdLst/>
              <a:ahLst/>
              <a:cxnLst/>
              <a:rect l="l" t="t" r="r" b="b"/>
              <a:pathLst>
                <a:path w="3477" h="1228" extrusionOk="0">
                  <a:moveTo>
                    <a:pt x="620" y="1"/>
                  </a:moveTo>
                  <a:cubicBezTo>
                    <a:pt x="297" y="1"/>
                    <a:pt x="24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3203" y="1228"/>
                  </a:lnTo>
                  <a:cubicBezTo>
                    <a:pt x="3227" y="1204"/>
                    <a:pt x="3251" y="1180"/>
                    <a:pt x="3275" y="1156"/>
                  </a:cubicBezTo>
                  <a:cubicBezTo>
                    <a:pt x="3477" y="859"/>
                    <a:pt x="3477" y="454"/>
                    <a:pt x="3263" y="168"/>
                  </a:cubicBezTo>
                  <a:lnTo>
                    <a:pt x="631" y="1"/>
                  </a:lnTo>
                  <a:lnTo>
                    <a:pt x="643" y="1"/>
                  </a:lnTo>
                  <a:cubicBezTo>
                    <a:pt x="636" y="1"/>
                    <a:pt x="628" y="1"/>
                    <a:pt x="620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6560302" y="3872598"/>
              <a:ext cx="666579" cy="428515"/>
            </a:xfrm>
            <a:custGeom>
              <a:avLst/>
              <a:gdLst/>
              <a:ahLst/>
              <a:cxnLst/>
              <a:rect l="l" t="t" r="r" b="b"/>
              <a:pathLst>
                <a:path w="9450" h="6075" extrusionOk="0">
                  <a:moveTo>
                    <a:pt x="8615" y="0"/>
                  </a:moveTo>
                  <a:cubicBezTo>
                    <a:pt x="8435" y="0"/>
                    <a:pt x="8220" y="41"/>
                    <a:pt x="7978" y="133"/>
                  </a:cubicBezTo>
                  <a:cubicBezTo>
                    <a:pt x="6906" y="538"/>
                    <a:pt x="5430" y="1288"/>
                    <a:pt x="5430" y="1288"/>
                  </a:cubicBezTo>
                  <a:cubicBezTo>
                    <a:pt x="5430" y="1288"/>
                    <a:pt x="5341" y="1311"/>
                    <a:pt x="5197" y="1311"/>
                  </a:cubicBezTo>
                  <a:cubicBezTo>
                    <a:pt x="4923" y="1311"/>
                    <a:pt x="4450" y="1229"/>
                    <a:pt x="4013" y="752"/>
                  </a:cubicBezTo>
                  <a:lnTo>
                    <a:pt x="0" y="6074"/>
                  </a:lnTo>
                  <a:cubicBezTo>
                    <a:pt x="1108" y="5705"/>
                    <a:pt x="3287" y="4229"/>
                    <a:pt x="3870" y="4062"/>
                  </a:cubicBezTo>
                  <a:cubicBezTo>
                    <a:pt x="4453" y="3895"/>
                    <a:pt x="5870" y="3622"/>
                    <a:pt x="6823" y="2979"/>
                  </a:cubicBezTo>
                  <a:cubicBezTo>
                    <a:pt x="7775" y="2324"/>
                    <a:pt x="8478" y="1776"/>
                    <a:pt x="9025" y="1050"/>
                  </a:cubicBezTo>
                  <a:cubicBezTo>
                    <a:pt x="9449" y="479"/>
                    <a:pt x="9232" y="0"/>
                    <a:pt x="8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6560302" y="3853411"/>
              <a:ext cx="675326" cy="447702"/>
            </a:xfrm>
            <a:custGeom>
              <a:avLst/>
              <a:gdLst/>
              <a:ahLst/>
              <a:cxnLst/>
              <a:rect l="l" t="t" r="r" b="b"/>
              <a:pathLst>
                <a:path w="9574" h="6347" fill="none" extrusionOk="0">
                  <a:moveTo>
                    <a:pt x="0" y="6346"/>
                  </a:moveTo>
                  <a:cubicBezTo>
                    <a:pt x="1108" y="5977"/>
                    <a:pt x="3287" y="4501"/>
                    <a:pt x="3870" y="4334"/>
                  </a:cubicBezTo>
                  <a:cubicBezTo>
                    <a:pt x="4453" y="4167"/>
                    <a:pt x="5870" y="3894"/>
                    <a:pt x="6823" y="3251"/>
                  </a:cubicBezTo>
                  <a:cubicBezTo>
                    <a:pt x="7775" y="2596"/>
                    <a:pt x="8478" y="2048"/>
                    <a:pt x="9025" y="1322"/>
                  </a:cubicBezTo>
                  <a:cubicBezTo>
                    <a:pt x="9573" y="584"/>
                    <a:pt x="9049" y="0"/>
                    <a:pt x="7978" y="405"/>
                  </a:cubicBezTo>
                  <a:cubicBezTo>
                    <a:pt x="6906" y="810"/>
                    <a:pt x="5430" y="1560"/>
                    <a:pt x="5430" y="1560"/>
                  </a:cubicBezTo>
                  <a:cubicBezTo>
                    <a:pt x="5430" y="1560"/>
                    <a:pt x="4680" y="1750"/>
                    <a:pt x="4013" y="1024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7141471" y="3889456"/>
              <a:ext cx="75687" cy="90006"/>
            </a:xfrm>
            <a:custGeom>
              <a:avLst/>
              <a:gdLst/>
              <a:ahLst/>
              <a:cxnLst/>
              <a:rect l="l" t="t" r="r" b="b"/>
              <a:pathLst>
                <a:path w="1073" h="1276" extrusionOk="0">
                  <a:moveTo>
                    <a:pt x="606" y="0"/>
                  </a:moveTo>
                  <a:cubicBezTo>
                    <a:pt x="539" y="0"/>
                    <a:pt x="470" y="16"/>
                    <a:pt x="405" y="49"/>
                  </a:cubicBezTo>
                  <a:lnTo>
                    <a:pt x="1" y="251"/>
                  </a:lnTo>
                  <a:cubicBezTo>
                    <a:pt x="1" y="251"/>
                    <a:pt x="36" y="275"/>
                    <a:pt x="191" y="620"/>
                  </a:cubicBezTo>
                  <a:cubicBezTo>
                    <a:pt x="274" y="823"/>
                    <a:pt x="310" y="1049"/>
                    <a:pt x="286" y="1275"/>
                  </a:cubicBezTo>
                  <a:cubicBezTo>
                    <a:pt x="286" y="1275"/>
                    <a:pt x="1072" y="763"/>
                    <a:pt x="1013" y="370"/>
                  </a:cubicBezTo>
                  <a:cubicBezTo>
                    <a:pt x="1001" y="275"/>
                    <a:pt x="953" y="192"/>
                    <a:pt x="894" y="120"/>
                  </a:cubicBezTo>
                  <a:cubicBezTo>
                    <a:pt x="813" y="40"/>
                    <a:pt x="711" y="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6172269" y="4022210"/>
              <a:ext cx="293224" cy="394798"/>
            </a:xfrm>
            <a:custGeom>
              <a:avLst/>
              <a:gdLst/>
              <a:ahLst/>
              <a:cxnLst/>
              <a:rect l="l" t="t" r="r" b="b"/>
              <a:pathLst>
                <a:path w="4157" h="5597" extrusionOk="0">
                  <a:moveTo>
                    <a:pt x="2846" y="0"/>
                  </a:moveTo>
                  <a:lnTo>
                    <a:pt x="1" y="655"/>
                  </a:lnTo>
                  <a:cubicBezTo>
                    <a:pt x="287" y="1310"/>
                    <a:pt x="525" y="1989"/>
                    <a:pt x="715" y="2679"/>
                  </a:cubicBezTo>
                  <a:cubicBezTo>
                    <a:pt x="989" y="3703"/>
                    <a:pt x="1120" y="5596"/>
                    <a:pt x="1120" y="5596"/>
                  </a:cubicBezTo>
                  <a:lnTo>
                    <a:pt x="4156" y="4858"/>
                  </a:lnTo>
                  <a:cubicBezTo>
                    <a:pt x="4156" y="4072"/>
                    <a:pt x="4108" y="3287"/>
                    <a:pt x="4001" y="2513"/>
                  </a:cubicBezTo>
                  <a:cubicBezTo>
                    <a:pt x="3835" y="1346"/>
                    <a:pt x="2846" y="0"/>
                    <a:pt x="284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5792700" y="4025596"/>
              <a:ext cx="608950" cy="653459"/>
            </a:xfrm>
            <a:custGeom>
              <a:avLst/>
              <a:gdLst/>
              <a:ahLst/>
              <a:cxnLst/>
              <a:rect l="l" t="t" r="r" b="b"/>
              <a:pathLst>
                <a:path w="8633" h="9264" extrusionOk="0">
                  <a:moveTo>
                    <a:pt x="7192" y="0"/>
                  </a:moveTo>
                  <a:lnTo>
                    <a:pt x="0" y="1143"/>
                  </a:lnTo>
                  <a:lnTo>
                    <a:pt x="0" y="9263"/>
                  </a:lnTo>
                  <a:lnTo>
                    <a:pt x="8501" y="5751"/>
                  </a:lnTo>
                  <a:cubicBezTo>
                    <a:pt x="8501" y="5751"/>
                    <a:pt x="8632" y="3620"/>
                    <a:pt x="8358" y="2298"/>
                  </a:cubicBezTo>
                  <a:cubicBezTo>
                    <a:pt x="8084" y="976"/>
                    <a:pt x="7192" y="0"/>
                    <a:pt x="7192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6264675" y="4386683"/>
              <a:ext cx="44580" cy="45426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10" y="644"/>
                  </a:cubicBezTo>
                  <a:cubicBezTo>
                    <a:pt x="489" y="644"/>
                    <a:pt x="631" y="501"/>
                    <a:pt x="631" y="322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7023037" y="3975161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7036509" y="3989480"/>
              <a:ext cx="31953" cy="57982"/>
            </a:xfrm>
            <a:custGeom>
              <a:avLst/>
              <a:gdLst/>
              <a:ahLst/>
              <a:cxnLst/>
              <a:rect l="l" t="t" r="r" b="b"/>
              <a:pathLst>
                <a:path w="453" h="822" fill="none" extrusionOk="0">
                  <a:moveTo>
                    <a:pt x="298" y="822"/>
                  </a:moveTo>
                  <a:cubicBezTo>
                    <a:pt x="298" y="822"/>
                    <a:pt x="453" y="524"/>
                    <a:pt x="0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023037" y="4002882"/>
              <a:ext cx="18551" cy="40418"/>
            </a:xfrm>
            <a:custGeom>
              <a:avLst/>
              <a:gdLst/>
              <a:ahLst/>
              <a:cxnLst/>
              <a:rect l="l" t="t" r="r" b="b"/>
              <a:pathLst>
                <a:path w="263" h="573" fill="none" extrusionOk="0">
                  <a:moveTo>
                    <a:pt x="48" y="1"/>
                  </a:moveTo>
                  <a:cubicBezTo>
                    <a:pt x="48" y="1"/>
                    <a:pt x="1" y="143"/>
                    <a:pt x="263" y="57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046596" y="3979393"/>
              <a:ext cx="26099" cy="42040"/>
            </a:xfrm>
            <a:custGeom>
              <a:avLst/>
              <a:gdLst/>
              <a:ahLst/>
              <a:cxnLst/>
              <a:rect l="l" t="t" r="r" b="b"/>
              <a:pathLst>
                <a:path w="370" h="596" fill="none" extrusionOk="0">
                  <a:moveTo>
                    <a:pt x="0" y="0"/>
                  </a:moveTo>
                  <a:cubicBezTo>
                    <a:pt x="167" y="167"/>
                    <a:pt x="286" y="369"/>
                    <a:pt x="369" y="59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48;p35">
            <a:extLst>
              <a:ext uri="{FF2B5EF4-FFF2-40B4-BE49-F238E27FC236}">
                <a16:creationId xmlns:a16="http://schemas.microsoft.com/office/drawing/2014/main" id="{402C4FCD-A83B-0944-BD80-06AC5BB0411F}"/>
              </a:ext>
            </a:extLst>
          </p:cNvPr>
          <p:cNvSpPr/>
          <p:nvPr/>
        </p:nvSpPr>
        <p:spPr>
          <a:xfrm>
            <a:off x="2204270" y="854863"/>
            <a:ext cx="1290000" cy="129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49;p35">
            <a:extLst>
              <a:ext uri="{FF2B5EF4-FFF2-40B4-BE49-F238E27FC236}">
                <a16:creationId xmlns:a16="http://schemas.microsoft.com/office/drawing/2014/main" id="{5A356FA7-CD6C-3B85-6B87-38760BCA33B1}"/>
              </a:ext>
            </a:extLst>
          </p:cNvPr>
          <p:cNvSpPr/>
          <p:nvPr/>
        </p:nvSpPr>
        <p:spPr>
          <a:xfrm>
            <a:off x="2234486" y="885079"/>
            <a:ext cx="1229498" cy="122949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1;p35">
            <a:extLst>
              <a:ext uri="{FF2B5EF4-FFF2-40B4-BE49-F238E27FC236}">
                <a16:creationId xmlns:a16="http://schemas.microsoft.com/office/drawing/2014/main" id="{673B1921-D34C-2701-D302-1429C27113B5}"/>
              </a:ext>
            </a:extLst>
          </p:cNvPr>
          <p:cNvSpPr txBox="1">
            <a:spLocks/>
          </p:cNvSpPr>
          <p:nvPr/>
        </p:nvSpPr>
        <p:spPr>
          <a:xfrm>
            <a:off x="2204270" y="1164738"/>
            <a:ext cx="12900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44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01</a:t>
            </a:r>
            <a:endParaRPr lang="de" sz="5500" b="1">
              <a:solidFill>
                <a:srgbClr val="50429B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  <p:sp>
        <p:nvSpPr>
          <p:cNvPr id="9" name="Google Shape;184;p31">
            <a:extLst>
              <a:ext uri="{FF2B5EF4-FFF2-40B4-BE49-F238E27FC236}">
                <a16:creationId xmlns:a16="http://schemas.microsoft.com/office/drawing/2014/main" id="{DFFDACAF-8C37-07FC-2660-830BAAFCA7C5}"/>
              </a:ext>
            </a:extLst>
          </p:cNvPr>
          <p:cNvSpPr/>
          <p:nvPr/>
        </p:nvSpPr>
        <p:spPr>
          <a:xfrm>
            <a:off x="-1408097" y="-1333265"/>
            <a:ext cx="2915100" cy="2915100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handwriting, graphics, design, text&#10;&#10;Description automatically generated">
            <a:extLst>
              <a:ext uri="{FF2B5EF4-FFF2-40B4-BE49-F238E27FC236}">
                <a16:creationId xmlns:a16="http://schemas.microsoft.com/office/drawing/2014/main" id="{78B85700-44EA-F005-0C38-50BCB1515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5" r="45642" b="87610"/>
          <a:stretch/>
        </p:blipFill>
        <p:spPr>
          <a:xfrm rot="15213155" flipH="1">
            <a:off x="5788628" y="2947291"/>
            <a:ext cx="1328317" cy="427093"/>
          </a:xfrm>
          <a:prstGeom prst="rect">
            <a:avLst/>
          </a:prstGeom>
        </p:spPr>
      </p:pic>
      <p:pic>
        <p:nvPicPr>
          <p:cNvPr id="41" name="Picture 40" descr="A picture containing handwriting, graphics, design, text&#10;&#10;Description automatically generated">
            <a:extLst>
              <a:ext uri="{FF2B5EF4-FFF2-40B4-BE49-F238E27FC236}">
                <a16:creationId xmlns:a16="http://schemas.microsoft.com/office/drawing/2014/main" id="{427738B7-EB63-6120-CA7A-C21192619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5" r="45642" b="87610"/>
          <a:stretch/>
        </p:blipFill>
        <p:spPr>
          <a:xfrm rot="20934838">
            <a:off x="6387629" y="2185384"/>
            <a:ext cx="860849" cy="346497"/>
          </a:xfrm>
          <a:prstGeom prst="rect">
            <a:avLst/>
          </a:prstGeom>
        </p:spPr>
      </p:pic>
      <p:pic>
        <p:nvPicPr>
          <p:cNvPr id="46" name="Picture 45" descr="A picture containing handwriting, graphics, design, text&#10;&#10;Description automatically generated">
            <a:extLst>
              <a:ext uri="{FF2B5EF4-FFF2-40B4-BE49-F238E27FC236}">
                <a16:creationId xmlns:a16="http://schemas.microsoft.com/office/drawing/2014/main" id="{1BDD3D78-E2EF-A0C6-9F43-1E50E8C71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5" r="45642" b="87610"/>
          <a:stretch/>
        </p:blipFill>
        <p:spPr>
          <a:xfrm rot="1502476" flipH="1">
            <a:off x="5401442" y="2162439"/>
            <a:ext cx="927572" cy="415529"/>
          </a:xfrm>
          <a:prstGeom prst="rect">
            <a:avLst/>
          </a:prstGeom>
        </p:spPr>
      </p:pic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BÀI TOÁN QUẢN LÝ NHÀ HÀNG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28" name="Google Shape;773;p36">
            <a:extLst>
              <a:ext uri="{FF2B5EF4-FFF2-40B4-BE49-F238E27FC236}">
                <a16:creationId xmlns:a16="http://schemas.microsoft.com/office/drawing/2014/main" id="{AB46877A-EE9D-87F6-66C5-E83D6E0D2B67}"/>
              </a:ext>
            </a:extLst>
          </p:cNvPr>
          <p:cNvSpPr txBox="1">
            <a:spLocks/>
          </p:cNvSpPr>
          <p:nvPr/>
        </p:nvSpPr>
        <p:spPr>
          <a:xfrm>
            <a:off x="686324" y="1635275"/>
            <a:ext cx="2232232" cy="41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Hình thức thủ công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970859BD-2D1D-8A41-F155-E1E0932F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23" y="2052005"/>
            <a:ext cx="2232233" cy="167417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Picture 31" descr="A red triangle with a white question mark&#10;&#10;Description automatically generated">
            <a:extLst>
              <a:ext uri="{FF2B5EF4-FFF2-40B4-BE49-F238E27FC236}">
                <a16:creationId xmlns:a16="http://schemas.microsoft.com/office/drawing/2014/main" id="{55B0F78E-59A6-B7C1-86C7-106B2380D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00" t="9381" r="6991" b="7689"/>
          <a:stretch/>
        </p:blipFill>
        <p:spPr>
          <a:xfrm>
            <a:off x="5995448" y="2344981"/>
            <a:ext cx="733151" cy="758259"/>
          </a:xfrm>
          <a:prstGeom prst="rect">
            <a:avLst/>
          </a:prstGeom>
        </p:spPr>
      </p:pic>
      <p:pic>
        <p:nvPicPr>
          <p:cNvPr id="2050" name="Picture 2" descr="Những chuyện mất thời gian">
            <a:extLst>
              <a:ext uri="{FF2B5EF4-FFF2-40B4-BE49-F238E27FC236}">
                <a16:creationId xmlns:a16="http://schemas.microsoft.com/office/drawing/2014/main" id="{FA1E52C6-B46D-31F5-1DB7-57C98514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827" y="1480615"/>
            <a:ext cx="1414125" cy="1134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773;p36">
            <a:extLst>
              <a:ext uri="{FF2B5EF4-FFF2-40B4-BE49-F238E27FC236}">
                <a16:creationId xmlns:a16="http://schemas.microsoft.com/office/drawing/2014/main" id="{AFFA3E1E-88C1-68EE-020F-28BC0A794008}"/>
              </a:ext>
            </a:extLst>
          </p:cNvPr>
          <p:cNvSpPr txBox="1">
            <a:spLocks/>
          </p:cNvSpPr>
          <p:nvPr/>
        </p:nvSpPr>
        <p:spPr>
          <a:xfrm>
            <a:off x="6881255" y="1183959"/>
            <a:ext cx="1823267" cy="29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Tốn thời gian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2" name="Picture 4" descr="7 lý do năng suất làm việc của nhân viên thấp">
            <a:extLst>
              <a:ext uri="{FF2B5EF4-FFF2-40B4-BE49-F238E27FC236}">
                <a16:creationId xmlns:a16="http://schemas.microsoft.com/office/drawing/2014/main" id="{7C3BB012-1403-943B-51AB-037121EA3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2" r="8995"/>
          <a:stretch/>
        </p:blipFill>
        <p:spPr bwMode="auto">
          <a:xfrm>
            <a:off x="4345006" y="1330913"/>
            <a:ext cx="1237888" cy="112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Google Shape;773;p36">
            <a:extLst>
              <a:ext uri="{FF2B5EF4-FFF2-40B4-BE49-F238E27FC236}">
                <a16:creationId xmlns:a16="http://schemas.microsoft.com/office/drawing/2014/main" id="{61E77FB0-F24F-2B54-EE14-E875AA824A57}"/>
              </a:ext>
            </a:extLst>
          </p:cNvPr>
          <p:cNvSpPr txBox="1">
            <a:spLocks/>
          </p:cNvSpPr>
          <p:nvPr/>
        </p:nvSpPr>
        <p:spPr>
          <a:xfrm>
            <a:off x="4264193" y="1033120"/>
            <a:ext cx="1399514" cy="29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Hiệu quả thấp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4" name="Picture 6" descr="Nghệ thuật ứng xử] Làm gì khi mắc sai lầm trong công việc? -">
            <a:extLst>
              <a:ext uri="{FF2B5EF4-FFF2-40B4-BE49-F238E27FC236}">
                <a16:creationId xmlns:a16="http://schemas.microsoft.com/office/drawing/2014/main" id="{243EFD77-6BB1-2924-C280-BA1DFCA4A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01" y="3934482"/>
            <a:ext cx="1027170" cy="1027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773;p36">
            <a:extLst>
              <a:ext uri="{FF2B5EF4-FFF2-40B4-BE49-F238E27FC236}">
                <a16:creationId xmlns:a16="http://schemas.microsoft.com/office/drawing/2014/main" id="{830D1D39-38A3-A28B-421C-7F7B2B2CBA97}"/>
              </a:ext>
            </a:extLst>
          </p:cNvPr>
          <p:cNvSpPr txBox="1">
            <a:spLocks/>
          </p:cNvSpPr>
          <p:nvPr/>
        </p:nvSpPr>
        <p:spPr>
          <a:xfrm>
            <a:off x="5715931" y="3653483"/>
            <a:ext cx="1399514" cy="29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Dễ sai sót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4" name="Picture 53" descr="A picture containing handwriting, graphics, design, text&#10;&#10;Description automatically generated">
            <a:extLst>
              <a:ext uri="{FF2B5EF4-FFF2-40B4-BE49-F238E27FC236}">
                <a16:creationId xmlns:a16="http://schemas.microsoft.com/office/drawing/2014/main" id="{0A14D9EB-12C3-221C-AF11-382F21C3D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54" t="21057" r="77283" b="54788"/>
          <a:stretch/>
        </p:blipFill>
        <p:spPr>
          <a:xfrm rot="19451533" flipV="1">
            <a:off x="3256771" y="2581637"/>
            <a:ext cx="1399655" cy="1212825"/>
          </a:xfrm>
          <a:prstGeom prst="rect">
            <a:avLst/>
          </a:prstGeom>
        </p:spPr>
      </p:pic>
      <p:pic>
        <p:nvPicPr>
          <p:cNvPr id="55" name="Picture 2" descr="Mua Combo 10 Quyển Hóa Đơn Bán Lẻ 2 Liên Nhất Tín | Tiki">
            <a:extLst>
              <a:ext uri="{FF2B5EF4-FFF2-40B4-BE49-F238E27FC236}">
                <a16:creationId xmlns:a16="http://schemas.microsoft.com/office/drawing/2014/main" id="{E3E54E89-0AFD-100C-2B1B-710915264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681" b="93651" l="9970" r="89955">
                        <a14:foregroundMark x1="25050" y1="11186" x2="66270" y2="13046"/>
                        <a14:foregroundMark x1="66270" y1="13046" x2="79117" y2="11186"/>
                        <a14:foregroundMark x1="27009" y1="83854" x2="57490" y2="88145"/>
                        <a14:foregroundMark x1="75620" y1="88343" x2="29737" y2="91443"/>
                        <a14:foregroundMark x1="29737" y1="91443" x2="45933" y2="94122"/>
                        <a14:foregroundMark x1="45933" y1="94122" x2="65253" y2="93651"/>
                        <a14:foregroundMark x1="65253" y1="93651" x2="53323" y2="84995"/>
                        <a14:foregroundMark x1="53323" y1="84995" x2="39286" y2="87426"/>
                        <a14:foregroundMark x1="39286" y1="87426" x2="56696" y2="89831"/>
                        <a14:foregroundMark x1="56696" y1="89831" x2="67956" y2="87202"/>
                        <a14:foregroundMark x1="25322" y1="28695" x2="28323" y2="80655"/>
                        <a14:foregroundMark x1="29340" y1="8681" x2="22619" y2="9697"/>
                        <a14:foregroundMark x1="24752" y1="19792" x2="25149" y2="21776"/>
                        <a14:backgroundMark x1="83209" y1="19519" x2="87599" y2="53175"/>
                        <a14:backgroundMark x1="83011" y1="53447" x2="84598" y2="92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9" t="8366" r="15164" b="6995"/>
          <a:stretch/>
        </p:blipFill>
        <p:spPr bwMode="auto">
          <a:xfrm rot="1762964">
            <a:off x="1898917" y="2403852"/>
            <a:ext cx="935828" cy="11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99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28" grpId="0"/>
      <p:bldP spid="45" grpId="0"/>
      <p:bldP spid="47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84;p31">
            <a:extLst>
              <a:ext uri="{FF2B5EF4-FFF2-40B4-BE49-F238E27FC236}">
                <a16:creationId xmlns:a16="http://schemas.microsoft.com/office/drawing/2014/main" id="{2B6864FE-79BB-2944-52DD-03F6A54474EB}"/>
              </a:ext>
            </a:extLst>
          </p:cNvPr>
          <p:cNvSpPr/>
          <p:nvPr/>
        </p:nvSpPr>
        <p:spPr>
          <a:xfrm>
            <a:off x="2484591" y="484391"/>
            <a:ext cx="4174718" cy="4174718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7A90B1-869A-82D5-F9D8-66575A8FA1D2}"/>
              </a:ext>
            </a:extLst>
          </p:cNvPr>
          <p:cNvGrpSpPr/>
          <p:nvPr/>
        </p:nvGrpSpPr>
        <p:grpSpPr>
          <a:xfrm>
            <a:off x="3706685" y="1703071"/>
            <a:ext cx="1730530" cy="1737359"/>
            <a:chOff x="3561873" y="2344582"/>
            <a:chExt cx="1290001" cy="12950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037F1E-0B64-8BF2-999D-5E961D520DB5}"/>
                </a:ext>
              </a:extLst>
            </p:cNvPr>
            <p:cNvGrpSpPr/>
            <p:nvPr/>
          </p:nvGrpSpPr>
          <p:grpSpPr>
            <a:xfrm>
              <a:off x="3561873" y="2344582"/>
              <a:ext cx="1290000" cy="1290000"/>
              <a:chOff x="3561873" y="2344582"/>
              <a:chExt cx="1290000" cy="1290000"/>
            </a:xfrm>
          </p:grpSpPr>
          <p:sp>
            <p:nvSpPr>
              <p:cNvPr id="11" name="Google Shape;748;p35">
                <a:extLst>
                  <a:ext uri="{FF2B5EF4-FFF2-40B4-BE49-F238E27FC236}">
                    <a16:creationId xmlns:a16="http://schemas.microsoft.com/office/drawing/2014/main" id="{34ED7ED6-2175-A2E3-8C8A-AC576F05FA9F}"/>
                  </a:ext>
                </a:extLst>
              </p:cNvPr>
              <p:cNvSpPr/>
              <p:nvPr/>
            </p:nvSpPr>
            <p:spPr>
              <a:xfrm>
                <a:off x="3561873" y="2344582"/>
                <a:ext cx="1290000" cy="1290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49;p35">
                <a:extLst>
                  <a:ext uri="{FF2B5EF4-FFF2-40B4-BE49-F238E27FC236}">
                    <a16:creationId xmlns:a16="http://schemas.microsoft.com/office/drawing/2014/main" id="{89DF5430-C945-052F-33E8-4B67F7893B11}"/>
                  </a:ext>
                </a:extLst>
              </p:cNvPr>
              <p:cNvSpPr/>
              <p:nvPr/>
            </p:nvSpPr>
            <p:spPr>
              <a:xfrm>
                <a:off x="3592089" y="2374798"/>
                <a:ext cx="1229498" cy="1229498"/>
              </a:xfrm>
              <a:custGeom>
                <a:avLst/>
                <a:gdLst/>
                <a:ahLst/>
                <a:cxnLst/>
                <a:rect l="l" t="t" r="r" b="b"/>
                <a:pathLst>
                  <a:path w="50158" h="50158" fill="none" extrusionOk="0">
                    <a:moveTo>
                      <a:pt x="41243" y="8915"/>
                    </a:moveTo>
                    <a:cubicBezTo>
                      <a:pt x="50158" y="17858"/>
                      <a:pt x="50158" y="32300"/>
                      <a:pt x="41243" y="41243"/>
                    </a:cubicBezTo>
                    <a:cubicBezTo>
                      <a:pt x="32300" y="50158"/>
                      <a:pt x="17858" y="50158"/>
                      <a:pt x="8915" y="41243"/>
                    </a:cubicBezTo>
                    <a:cubicBezTo>
                      <a:pt x="0" y="32300"/>
                      <a:pt x="0" y="17858"/>
                      <a:pt x="8915" y="8915"/>
                    </a:cubicBezTo>
                    <a:cubicBezTo>
                      <a:pt x="17858" y="0"/>
                      <a:pt x="32300" y="0"/>
                      <a:pt x="41243" y="89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dash"/>
                <a:miter lim="2894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751;p35">
              <a:extLst>
                <a:ext uri="{FF2B5EF4-FFF2-40B4-BE49-F238E27FC236}">
                  <a16:creationId xmlns:a16="http://schemas.microsoft.com/office/drawing/2014/main" id="{70EA92BA-BE05-E7A6-EDFE-4782085F5471}"/>
                </a:ext>
              </a:extLst>
            </p:cNvPr>
            <p:cNvSpPr txBox="1">
              <a:spLocks/>
            </p:cNvSpPr>
            <p:nvPr/>
          </p:nvSpPr>
          <p:spPr>
            <a:xfrm>
              <a:off x="3561874" y="2344583"/>
              <a:ext cx="1290000" cy="1295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400"/>
                <a:buFont typeface="Archivo"/>
                <a:buNone/>
                <a:defRPr sz="1400" b="0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marL="0" indent="0" algn="ctr"/>
              <a:r>
                <a:rPr lang="de" sz="2000">
                  <a:solidFill>
                    <a:srgbClr val="50429B"/>
                  </a:solidFill>
                </a:rPr>
                <a:t>Nghiệp vụ </a:t>
              </a:r>
            </a:p>
            <a:p>
              <a:pPr marL="0" indent="0" algn="ctr"/>
              <a:r>
                <a:rPr lang="de" sz="2000">
                  <a:solidFill>
                    <a:srgbClr val="50429B"/>
                  </a:solidFill>
                </a:rPr>
                <a:t>quản lý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9E029B-EC9E-A581-60E2-2DA93C489040}"/>
              </a:ext>
            </a:extLst>
          </p:cNvPr>
          <p:cNvGrpSpPr/>
          <p:nvPr/>
        </p:nvGrpSpPr>
        <p:grpSpPr>
          <a:xfrm flipH="1">
            <a:off x="569263" y="841339"/>
            <a:ext cx="2845761" cy="1109387"/>
            <a:chOff x="5114757" y="3733167"/>
            <a:chExt cx="2845762" cy="1109387"/>
          </a:xfrm>
        </p:grpSpPr>
        <p:sp>
          <p:nvSpPr>
            <p:cNvPr id="41" name="Google Shape;767;p36">
              <a:extLst>
                <a:ext uri="{FF2B5EF4-FFF2-40B4-BE49-F238E27FC236}">
                  <a16:creationId xmlns:a16="http://schemas.microsoft.com/office/drawing/2014/main" id="{1E1AA071-FAE0-BD07-A9D2-B818C04272CC}"/>
                </a:ext>
              </a:extLst>
            </p:cNvPr>
            <p:cNvSpPr/>
            <p:nvPr/>
          </p:nvSpPr>
          <p:spPr>
            <a:xfrm>
              <a:off x="5114757" y="3733167"/>
              <a:ext cx="1109387" cy="1109387"/>
            </a:xfrm>
            <a:prstGeom prst="ellipse">
              <a:avLst/>
            </a:prstGeom>
            <a:solidFill>
              <a:schemeClr val="dk2"/>
            </a:solidFill>
            <a:ln>
              <a:solidFill>
                <a:srgbClr val="50429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29B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8462F65-EDD2-D336-EF56-387FA59CC26D}"/>
                </a:ext>
              </a:extLst>
            </p:cNvPr>
            <p:cNvGrpSpPr/>
            <p:nvPr/>
          </p:nvGrpSpPr>
          <p:grpSpPr>
            <a:xfrm>
              <a:off x="5181580" y="3792843"/>
              <a:ext cx="2778939" cy="975737"/>
              <a:chOff x="5181580" y="3792843"/>
              <a:chExt cx="2778939" cy="97573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AE7C73F-690B-94E8-CCBC-7E5ABE2AB7A3}"/>
                  </a:ext>
                </a:extLst>
              </p:cNvPr>
              <p:cNvGrpSpPr/>
              <p:nvPr/>
            </p:nvGrpSpPr>
            <p:grpSpPr>
              <a:xfrm>
                <a:off x="5277555" y="3944163"/>
                <a:ext cx="2682964" cy="684399"/>
                <a:chOff x="6194628" y="394987"/>
                <a:chExt cx="1936206" cy="468300"/>
              </a:xfrm>
            </p:grpSpPr>
            <p:sp>
              <p:nvSpPr>
                <p:cNvPr id="45" name="Google Shape;761;p36">
                  <a:extLst>
                    <a:ext uri="{FF2B5EF4-FFF2-40B4-BE49-F238E27FC236}">
                      <a16:creationId xmlns:a16="http://schemas.microsoft.com/office/drawing/2014/main" id="{2DE7D3EF-786F-0827-634B-98DC18B7D362}"/>
                    </a:ext>
                  </a:extLst>
                </p:cNvPr>
                <p:cNvSpPr/>
                <p:nvPr/>
              </p:nvSpPr>
              <p:spPr>
                <a:xfrm>
                  <a:off x="6194628" y="394987"/>
                  <a:ext cx="1936205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762;p36">
                  <a:extLst>
                    <a:ext uri="{FF2B5EF4-FFF2-40B4-BE49-F238E27FC236}">
                      <a16:creationId xmlns:a16="http://schemas.microsoft.com/office/drawing/2014/main" id="{66AFA166-E629-8D5F-972F-789D3F75A0BA}"/>
                    </a:ext>
                  </a:extLst>
                </p:cNvPr>
                <p:cNvSpPr/>
                <p:nvPr/>
              </p:nvSpPr>
              <p:spPr>
                <a:xfrm>
                  <a:off x="6236636" y="449887"/>
                  <a:ext cx="1829926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774;p36">
                  <a:extLst>
                    <a:ext uri="{FF2B5EF4-FFF2-40B4-BE49-F238E27FC236}">
                      <a16:creationId xmlns:a16="http://schemas.microsoft.com/office/drawing/2014/main" id="{3F5895BB-27F1-5F34-92EB-5F06097637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36224" y="394987"/>
                  <a:ext cx="1494610" cy="460567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>
                      <a:solidFill>
                        <a:schemeClr val="lt1"/>
                      </a:solidFill>
                    </a:rPr>
                    <a:t>Quản lý nhân viên</a:t>
                  </a:r>
                </a:p>
              </p:txBody>
            </p:sp>
          </p:grpSp>
          <p:pic>
            <p:nvPicPr>
              <p:cNvPr id="44" name="Picture 6">
                <a:extLst>
                  <a:ext uri="{FF2B5EF4-FFF2-40B4-BE49-F238E27FC236}">
                    <a16:creationId xmlns:a16="http://schemas.microsoft.com/office/drawing/2014/main" id="{EEBE5537-9AC1-663E-D0CA-4CC6C28813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l="16667" r="16667"/>
              <a:stretch/>
            </p:blipFill>
            <p:spPr bwMode="auto">
              <a:xfrm>
                <a:off x="5181580" y="3792843"/>
                <a:ext cx="975737" cy="975737"/>
              </a:xfrm>
              <a:prstGeom prst="ellipse">
                <a:avLst/>
              </a:prstGeom>
              <a:noFill/>
              <a:ln>
                <a:solidFill>
                  <a:srgbClr val="6B71C9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2A203DB-C61D-615B-7AD9-87D0B918EFED}"/>
              </a:ext>
            </a:extLst>
          </p:cNvPr>
          <p:cNvGrpSpPr/>
          <p:nvPr/>
        </p:nvGrpSpPr>
        <p:grpSpPr>
          <a:xfrm flipH="1">
            <a:off x="569263" y="3192775"/>
            <a:ext cx="2845761" cy="1109387"/>
            <a:chOff x="5114757" y="3733167"/>
            <a:chExt cx="2845762" cy="1109387"/>
          </a:xfrm>
        </p:grpSpPr>
        <p:sp>
          <p:nvSpPr>
            <p:cNvPr id="49" name="Google Shape;767;p36">
              <a:extLst>
                <a:ext uri="{FF2B5EF4-FFF2-40B4-BE49-F238E27FC236}">
                  <a16:creationId xmlns:a16="http://schemas.microsoft.com/office/drawing/2014/main" id="{64AD6538-C7A6-0836-87D3-2C00C4812CDA}"/>
                </a:ext>
              </a:extLst>
            </p:cNvPr>
            <p:cNvSpPr/>
            <p:nvPr/>
          </p:nvSpPr>
          <p:spPr>
            <a:xfrm>
              <a:off x="5114757" y="3733167"/>
              <a:ext cx="1109387" cy="1109387"/>
            </a:xfrm>
            <a:prstGeom prst="ellipse">
              <a:avLst/>
            </a:prstGeom>
            <a:solidFill>
              <a:schemeClr val="dk2"/>
            </a:solidFill>
            <a:ln>
              <a:solidFill>
                <a:srgbClr val="50429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29B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0C0E05D-8437-C972-4C32-B35F839ED3DB}"/>
                </a:ext>
              </a:extLst>
            </p:cNvPr>
            <p:cNvGrpSpPr/>
            <p:nvPr/>
          </p:nvGrpSpPr>
          <p:grpSpPr>
            <a:xfrm>
              <a:off x="5178750" y="3807140"/>
              <a:ext cx="2781769" cy="975737"/>
              <a:chOff x="5178750" y="3807140"/>
              <a:chExt cx="2781769" cy="97573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0D7B02F-F7FE-ABF9-6A71-0C4D8145A6AC}"/>
                  </a:ext>
                </a:extLst>
              </p:cNvPr>
              <p:cNvGrpSpPr/>
              <p:nvPr/>
            </p:nvGrpSpPr>
            <p:grpSpPr>
              <a:xfrm>
                <a:off x="5277555" y="3944163"/>
                <a:ext cx="2682964" cy="684399"/>
                <a:chOff x="6194628" y="394987"/>
                <a:chExt cx="1936206" cy="468300"/>
              </a:xfrm>
            </p:grpSpPr>
            <p:sp>
              <p:nvSpPr>
                <p:cNvPr id="53" name="Google Shape;761;p36">
                  <a:extLst>
                    <a:ext uri="{FF2B5EF4-FFF2-40B4-BE49-F238E27FC236}">
                      <a16:creationId xmlns:a16="http://schemas.microsoft.com/office/drawing/2014/main" id="{1DA63F33-10B8-678E-4DDE-BC37CAE6000D}"/>
                    </a:ext>
                  </a:extLst>
                </p:cNvPr>
                <p:cNvSpPr/>
                <p:nvPr/>
              </p:nvSpPr>
              <p:spPr>
                <a:xfrm>
                  <a:off x="6194628" y="394987"/>
                  <a:ext cx="1936206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762;p36">
                  <a:extLst>
                    <a:ext uri="{FF2B5EF4-FFF2-40B4-BE49-F238E27FC236}">
                      <a16:creationId xmlns:a16="http://schemas.microsoft.com/office/drawing/2014/main" id="{8B53A94B-05EA-95CC-06C4-F01286DF1829}"/>
                    </a:ext>
                  </a:extLst>
                </p:cNvPr>
                <p:cNvSpPr/>
                <p:nvPr/>
              </p:nvSpPr>
              <p:spPr>
                <a:xfrm>
                  <a:off x="6236636" y="449887"/>
                  <a:ext cx="1819529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774;p36">
                  <a:extLst>
                    <a:ext uri="{FF2B5EF4-FFF2-40B4-BE49-F238E27FC236}">
                      <a16:creationId xmlns:a16="http://schemas.microsoft.com/office/drawing/2014/main" id="{E1724780-EE73-4377-4659-DB9B496254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36224" y="394987"/>
                  <a:ext cx="1494610" cy="460567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>
                      <a:solidFill>
                        <a:schemeClr val="lt1"/>
                      </a:solidFill>
                    </a:rPr>
                    <a:t>Quản lý thực đơn</a:t>
                  </a:r>
                </a:p>
              </p:txBody>
            </p:sp>
          </p:grpSp>
          <p:pic>
            <p:nvPicPr>
              <p:cNvPr id="52" name="Picture 6">
                <a:extLst>
                  <a:ext uri="{FF2B5EF4-FFF2-40B4-BE49-F238E27FC236}">
                    <a16:creationId xmlns:a16="http://schemas.microsoft.com/office/drawing/2014/main" id="{8B6AD9FB-2C73-8530-47D1-9EA6E75635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 l="1172" r="1172"/>
              <a:stretch/>
            </p:blipFill>
            <p:spPr bwMode="auto">
              <a:xfrm flipH="1">
                <a:off x="5178750" y="3807140"/>
                <a:ext cx="975737" cy="975737"/>
              </a:xfrm>
              <a:prstGeom prst="ellipse">
                <a:avLst/>
              </a:prstGeom>
              <a:noFill/>
              <a:ln>
                <a:solidFill>
                  <a:srgbClr val="6B71C9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D47D44-4BCE-402F-D785-89EF827B8FEE}"/>
              </a:ext>
            </a:extLst>
          </p:cNvPr>
          <p:cNvGrpSpPr/>
          <p:nvPr/>
        </p:nvGrpSpPr>
        <p:grpSpPr>
          <a:xfrm>
            <a:off x="5728975" y="834189"/>
            <a:ext cx="2845763" cy="1109387"/>
            <a:chOff x="5114757" y="3733167"/>
            <a:chExt cx="2845763" cy="1109387"/>
          </a:xfrm>
        </p:grpSpPr>
        <p:sp>
          <p:nvSpPr>
            <p:cNvPr id="57" name="Google Shape;767;p36">
              <a:extLst>
                <a:ext uri="{FF2B5EF4-FFF2-40B4-BE49-F238E27FC236}">
                  <a16:creationId xmlns:a16="http://schemas.microsoft.com/office/drawing/2014/main" id="{71538E81-D7F3-477F-4A59-9B6A2BB52A20}"/>
                </a:ext>
              </a:extLst>
            </p:cNvPr>
            <p:cNvSpPr/>
            <p:nvPr/>
          </p:nvSpPr>
          <p:spPr>
            <a:xfrm>
              <a:off x="5114757" y="3733167"/>
              <a:ext cx="1109387" cy="1109387"/>
            </a:xfrm>
            <a:prstGeom prst="ellipse">
              <a:avLst/>
            </a:prstGeom>
            <a:solidFill>
              <a:schemeClr val="dk2"/>
            </a:solidFill>
            <a:ln>
              <a:solidFill>
                <a:srgbClr val="50429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29B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CF591D-74FA-FBFD-80A5-9267646B1D12}"/>
                </a:ext>
              </a:extLst>
            </p:cNvPr>
            <p:cNvGrpSpPr/>
            <p:nvPr/>
          </p:nvGrpSpPr>
          <p:grpSpPr>
            <a:xfrm>
              <a:off x="5181581" y="3792843"/>
              <a:ext cx="2778939" cy="975737"/>
              <a:chOff x="5181581" y="3792843"/>
              <a:chExt cx="2778939" cy="975737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17EA535-EC46-1CA5-C45C-21368E3A9A85}"/>
                  </a:ext>
                </a:extLst>
              </p:cNvPr>
              <p:cNvGrpSpPr/>
              <p:nvPr/>
            </p:nvGrpSpPr>
            <p:grpSpPr>
              <a:xfrm>
                <a:off x="5277557" y="3944163"/>
                <a:ext cx="2682963" cy="684399"/>
                <a:chOff x="6194629" y="394987"/>
                <a:chExt cx="1936205" cy="468300"/>
              </a:xfrm>
            </p:grpSpPr>
            <p:sp>
              <p:nvSpPr>
                <p:cNvPr id="61" name="Google Shape;761;p36">
                  <a:extLst>
                    <a:ext uri="{FF2B5EF4-FFF2-40B4-BE49-F238E27FC236}">
                      <a16:creationId xmlns:a16="http://schemas.microsoft.com/office/drawing/2014/main" id="{D6A3D938-8F56-7156-60B5-83491C8606F6}"/>
                    </a:ext>
                  </a:extLst>
                </p:cNvPr>
                <p:cNvSpPr/>
                <p:nvPr/>
              </p:nvSpPr>
              <p:spPr>
                <a:xfrm>
                  <a:off x="6194629" y="394987"/>
                  <a:ext cx="1936204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762;p36">
                  <a:extLst>
                    <a:ext uri="{FF2B5EF4-FFF2-40B4-BE49-F238E27FC236}">
                      <a16:creationId xmlns:a16="http://schemas.microsoft.com/office/drawing/2014/main" id="{88F1540E-0CD9-2E5A-326C-F7454A1BBC69}"/>
                    </a:ext>
                  </a:extLst>
                </p:cNvPr>
                <p:cNvSpPr/>
                <p:nvPr/>
              </p:nvSpPr>
              <p:spPr>
                <a:xfrm>
                  <a:off x="6236635" y="449887"/>
                  <a:ext cx="1845973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774;p36">
                  <a:extLst>
                    <a:ext uri="{FF2B5EF4-FFF2-40B4-BE49-F238E27FC236}">
                      <a16:creationId xmlns:a16="http://schemas.microsoft.com/office/drawing/2014/main" id="{32413E9F-70EF-DAD6-E7CC-E73FCAD53C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36225" y="394987"/>
                  <a:ext cx="1494609" cy="460567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>
                      <a:solidFill>
                        <a:schemeClr val="lt1"/>
                      </a:solidFill>
                    </a:rPr>
                    <a:t>Quản lý mặt hàng</a:t>
                  </a:r>
                </a:p>
              </p:txBody>
            </p:sp>
          </p:grpSp>
          <p:pic>
            <p:nvPicPr>
              <p:cNvPr id="60" name="Picture 6">
                <a:extLst>
                  <a:ext uri="{FF2B5EF4-FFF2-40B4-BE49-F238E27FC236}">
                    <a16:creationId xmlns:a16="http://schemas.microsoft.com/office/drawing/2014/main" id="{FDADCD59-CFB2-63C7-E752-31AD734CB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5181581" y="3792843"/>
                <a:ext cx="975737" cy="975737"/>
              </a:xfrm>
              <a:prstGeom prst="ellipse">
                <a:avLst/>
              </a:prstGeom>
              <a:noFill/>
              <a:ln>
                <a:solidFill>
                  <a:srgbClr val="6B71C9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72" name="Group 1471">
            <a:extLst>
              <a:ext uri="{FF2B5EF4-FFF2-40B4-BE49-F238E27FC236}">
                <a16:creationId xmlns:a16="http://schemas.microsoft.com/office/drawing/2014/main" id="{D8E646B1-44D4-1092-DA5D-C1BEDA547613}"/>
              </a:ext>
            </a:extLst>
          </p:cNvPr>
          <p:cNvGrpSpPr/>
          <p:nvPr/>
        </p:nvGrpSpPr>
        <p:grpSpPr>
          <a:xfrm>
            <a:off x="5753111" y="3185625"/>
            <a:ext cx="2845763" cy="1109387"/>
            <a:chOff x="5114757" y="3733167"/>
            <a:chExt cx="2845763" cy="1109387"/>
          </a:xfrm>
        </p:grpSpPr>
        <p:sp>
          <p:nvSpPr>
            <p:cNvPr id="1473" name="Google Shape;767;p36">
              <a:extLst>
                <a:ext uri="{FF2B5EF4-FFF2-40B4-BE49-F238E27FC236}">
                  <a16:creationId xmlns:a16="http://schemas.microsoft.com/office/drawing/2014/main" id="{7AD25B4A-D150-6694-1E36-4EA06E3D9DD6}"/>
                </a:ext>
              </a:extLst>
            </p:cNvPr>
            <p:cNvSpPr/>
            <p:nvPr/>
          </p:nvSpPr>
          <p:spPr>
            <a:xfrm>
              <a:off x="5114757" y="3733167"/>
              <a:ext cx="1109387" cy="1109387"/>
            </a:xfrm>
            <a:prstGeom prst="ellipse">
              <a:avLst/>
            </a:prstGeom>
            <a:solidFill>
              <a:schemeClr val="dk2"/>
            </a:solidFill>
            <a:ln>
              <a:solidFill>
                <a:srgbClr val="50429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0429B"/>
                </a:solidFill>
              </a:endParaRPr>
            </a:p>
          </p:txBody>
        </p:sp>
        <p:grpSp>
          <p:nvGrpSpPr>
            <p:cNvPr id="1474" name="Group 1473">
              <a:extLst>
                <a:ext uri="{FF2B5EF4-FFF2-40B4-BE49-F238E27FC236}">
                  <a16:creationId xmlns:a16="http://schemas.microsoft.com/office/drawing/2014/main" id="{A1BDAB54-DD81-F6CE-6AD5-5DCEE3A74C97}"/>
                </a:ext>
              </a:extLst>
            </p:cNvPr>
            <p:cNvGrpSpPr/>
            <p:nvPr/>
          </p:nvGrpSpPr>
          <p:grpSpPr>
            <a:xfrm>
              <a:off x="5181581" y="3792843"/>
              <a:ext cx="2778939" cy="975737"/>
              <a:chOff x="5181581" y="3792843"/>
              <a:chExt cx="2778939" cy="975737"/>
            </a:xfrm>
          </p:grpSpPr>
          <p:grpSp>
            <p:nvGrpSpPr>
              <p:cNvPr id="1475" name="Group 1474">
                <a:extLst>
                  <a:ext uri="{FF2B5EF4-FFF2-40B4-BE49-F238E27FC236}">
                    <a16:creationId xmlns:a16="http://schemas.microsoft.com/office/drawing/2014/main" id="{6CA15587-DAAF-E875-11EE-B84E844DF034}"/>
                  </a:ext>
                </a:extLst>
              </p:cNvPr>
              <p:cNvGrpSpPr/>
              <p:nvPr/>
            </p:nvGrpSpPr>
            <p:grpSpPr>
              <a:xfrm>
                <a:off x="5277557" y="3944163"/>
                <a:ext cx="2682963" cy="684399"/>
                <a:chOff x="6194629" y="394987"/>
                <a:chExt cx="1936205" cy="468300"/>
              </a:xfrm>
            </p:grpSpPr>
            <p:sp>
              <p:nvSpPr>
                <p:cNvPr id="1477" name="Google Shape;761;p36">
                  <a:extLst>
                    <a:ext uri="{FF2B5EF4-FFF2-40B4-BE49-F238E27FC236}">
                      <a16:creationId xmlns:a16="http://schemas.microsoft.com/office/drawing/2014/main" id="{AA905F9B-A254-E069-899B-3B4F749B7C2E}"/>
                    </a:ext>
                  </a:extLst>
                </p:cNvPr>
                <p:cNvSpPr/>
                <p:nvPr/>
              </p:nvSpPr>
              <p:spPr>
                <a:xfrm>
                  <a:off x="6194629" y="394987"/>
                  <a:ext cx="1936204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8" name="Google Shape;762;p36">
                  <a:extLst>
                    <a:ext uri="{FF2B5EF4-FFF2-40B4-BE49-F238E27FC236}">
                      <a16:creationId xmlns:a16="http://schemas.microsoft.com/office/drawing/2014/main" id="{3D4D15FC-54D0-FFC8-0D37-92BD30957B47}"/>
                    </a:ext>
                  </a:extLst>
                </p:cNvPr>
                <p:cNvSpPr/>
                <p:nvPr/>
              </p:nvSpPr>
              <p:spPr>
                <a:xfrm>
                  <a:off x="6236635" y="449887"/>
                  <a:ext cx="1845973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774;p36">
                  <a:extLst>
                    <a:ext uri="{FF2B5EF4-FFF2-40B4-BE49-F238E27FC236}">
                      <a16:creationId xmlns:a16="http://schemas.microsoft.com/office/drawing/2014/main" id="{8FD68005-8B42-6A53-4CDC-444A844EF31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636225" y="394987"/>
                  <a:ext cx="1494609" cy="460567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>
                      <a:solidFill>
                        <a:schemeClr val="lt1"/>
                      </a:solidFill>
                    </a:rPr>
                    <a:t>Quản lý tài chính</a:t>
                  </a:r>
                </a:p>
              </p:txBody>
            </p:sp>
          </p:grpSp>
          <p:pic>
            <p:nvPicPr>
              <p:cNvPr id="1476" name="Picture 6">
                <a:extLst>
                  <a:ext uri="{FF2B5EF4-FFF2-40B4-BE49-F238E27FC236}">
                    <a16:creationId xmlns:a16="http://schemas.microsoft.com/office/drawing/2014/main" id="{281A981B-0249-67E6-132C-52F2FEDD7A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 l="16667" r="16667"/>
              <a:stretch/>
            </p:blipFill>
            <p:spPr bwMode="auto">
              <a:xfrm>
                <a:off x="5181581" y="3792843"/>
                <a:ext cx="975737" cy="975737"/>
              </a:xfrm>
              <a:prstGeom prst="ellipse">
                <a:avLst/>
              </a:prstGeom>
              <a:noFill/>
              <a:ln>
                <a:solidFill>
                  <a:srgbClr val="6B71C9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494" name="Google Shape;184;p31">
            <a:extLst>
              <a:ext uri="{FF2B5EF4-FFF2-40B4-BE49-F238E27FC236}">
                <a16:creationId xmlns:a16="http://schemas.microsoft.com/office/drawing/2014/main" id="{359381EB-B921-24AF-B507-1CE90319B875}"/>
              </a:ext>
            </a:extLst>
          </p:cNvPr>
          <p:cNvSpPr/>
          <p:nvPr/>
        </p:nvSpPr>
        <p:spPr>
          <a:xfrm>
            <a:off x="-837806" y="-828211"/>
            <a:ext cx="1675612" cy="1675612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4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MỤC TIÊU HỆ THỐNG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2" name="Google Shape;773;p36">
            <a:extLst>
              <a:ext uri="{FF2B5EF4-FFF2-40B4-BE49-F238E27FC236}">
                <a16:creationId xmlns:a16="http://schemas.microsoft.com/office/drawing/2014/main" id="{819C03E2-843C-576A-B96C-32A2E05B66D5}"/>
              </a:ext>
            </a:extLst>
          </p:cNvPr>
          <p:cNvSpPr txBox="1">
            <a:spLocks/>
          </p:cNvSpPr>
          <p:nvPr/>
        </p:nvSpPr>
        <p:spPr>
          <a:xfrm>
            <a:off x="3678540" y="3748667"/>
            <a:ext cx="4979686" cy="9116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Đảm bảo được các yếu tố kỹ thuật về hiệu suất và bảo mật.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F2258F-6A36-846A-2D57-6152EE6BC50E}"/>
              </a:ext>
            </a:extLst>
          </p:cNvPr>
          <p:cNvSpPr txBox="1"/>
          <p:nvPr/>
        </p:nvSpPr>
        <p:spPr>
          <a:xfrm>
            <a:off x="485775" y="1266853"/>
            <a:ext cx="5064100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Xây dựng ứng dụng web quản lý nhà hàng đáp ứng được công việc quản lý và bán hàng của nhà hàng.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Hệ thống website giới thiệu nhà hàng, quảng bá nhà hàng, cho phép khách hàng đặt bàn online.</a:t>
            </a:r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41" name="Picture 40" descr="A picture containing text, screenshot, graphics, graphic design&#10;&#10;Description automatically generated">
            <a:extLst>
              <a:ext uri="{FF2B5EF4-FFF2-40B4-BE49-F238E27FC236}">
                <a16:creationId xmlns:a16="http://schemas.microsoft.com/office/drawing/2014/main" id="{9CC5E6A3-D14F-8C5F-9ECE-BD2BB8DC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166" y="1143729"/>
            <a:ext cx="2362255" cy="2115519"/>
          </a:xfrm>
          <a:prstGeom prst="rect">
            <a:avLst/>
          </a:prstGeom>
        </p:spPr>
      </p:pic>
      <p:pic>
        <p:nvPicPr>
          <p:cNvPr id="46" name="Picture 45" descr="A picture containing screenshot, clipart, design&#10;&#10;Description automatically generated">
            <a:extLst>
              <a:ext uri="{FF2B5EF4-FFF2-40B4-BE49-F238E27FC236}">
                <a16:creationId xmlns:a16="http://schemas.microsoft.com/office/drawing/2014/main" id="{2060A901-086C-C175-AEE0-B74B60E67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47" y="3088561"/>
            <a:ext cx="1885395" cy="18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CÔNG NGHỆ SỬ DỤNG</a:t>
            </a:r>
            <a:endParaRPr sz="2000" b="1">
              <a:solidFill>
                <a:schemeClr val="bg1"/>
              </a:solidFill>
            </a:endParaRPr>
          </a:p>
        </p:txBody>
      </p:sp>
      <p:grpSp>
        <p:nvGrpSpPr>
          <p:cNvPr id="2275" name="Group 2274">
            <a:extLst>
              <a:ext uri="{FF2B5EF4-FFF2-40B4-BE49-F238E27FC236}">
                <a16:creationId xmlns:a16="http://schemas.microsoft.com/office/drawing/2014/main" id="{1A3470D8-A034-45FE-0F66-6FB1E7A146CF}"/>
              </a:ext>
            </a:extLst>
          </p:cNvPr>
          <p:cNvGrpSpPr/>
          <p:nvPr/>
        </p:nvGrpSpPr>
        <p:grpSpPr>
          <a:xfrm>
            <a:off x="842620" y="1298800"/>
            <a:ext cx="4461065" cy="983400"/>
            <a:chOff x="1010260" y="1427166"/>
            <a:chExt cx="4461065" cy="9834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00E5657-A845-4FB3-B550-EDBE36F4984D}"/>
                </a:ext>
              </a:extLst>
            </p:cNvPr>
            <p:cNvGrpSpPr/>
            <p:nvPr/>
          </p:nvGrpSpPr>
          <p:grpSpPr>
            <a:xfrm>
              <a:off x="2136004" y="1566058"/>
              <a:ext cx="3335321" cy="722091"/>
              <a:chOff x="1846444" y="1566058"/>
              <a:chExt cx="3335321" cy="72209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704BEF4-96BE-31C7-9B99-FC0824B23732}"/>
                  </a:ext>
                </a:extLst>
              </p:cNvPr>
              <p:cNvGrpSpPr/>
              <p:nvPr/>
            </p:nvGrpSpPr>
            <p:grpSpPr>
              <a:xfrm>
                <a:off x="1846444" y="1566059"/>
                <a:ext cx="3335321" cy="722090"/>
                <a:chOff x="1913740" y="1688476"/>
                <a:chExt cx="2377800" cy="468300"/>
              </a:xfrm>
            </p:grpSpPr>
            <p:sp>
              <p:nvSpPr>
                <p:cNvPr id="41" name="Google Shape;312;p33">
                  <a:extLst>
                    <a:ext uri="{FF2B5EF4-FFF2-40B4-BE49-F238E27FC236}">
                      <a16:creationId xmlns:a16="http://schemas.microsoft.com/office/drawing/2014/main" id="{1E8894F4-93FE-3A9C-2F46-7740BAFD1E91}"/>
                    </a:ext>
                  </a:extLst>
                </p:cNvPr>
                <p:cNvSpPr/>
                <p:nvPr/>
              </p:nvSpPr>
              <p:spPr>
                <a:xfrm>
                  <a:off x="1913740" y="1688476"/>
                  <a:ext cx="2377800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13;p33">
                  <a:extLst>
                    <a:ext uri="{FF2B5EF4-FFF2-40B4-BE49-F238E27FC236}">
                      <a16:creationId xmlns:a16="http://schemas.microsoft.com/office/drawing/2014/main" id="{3DE79BDF-CC2B-977F-B696-CBE22626404B}"/>
                    </a:ext>
                  </a:extLst>
                </p:cNvPr>
                <p:cNvSpPr/>
                <p:nvPr/>
              </p:nvSpPr>
              <p:spPr>
                <a:xfrm>
                  <a:off x="1955747" y="1743376"/>
                  <a:ext cx="2293800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" name="Google Shape;329;p33">
                <a:extLst>
                  <a:ext uri="{FF2B5EF4-FFF2-40B4-BE49-F238E27FC236}">
                    <a16:creationId xmlns:a16="http://schemas.microsoft.com/office/drawing/2014/main" id="{98538966-42A3-5223-6A9C-240AD51BFA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989" y="1566058"/>
                <a:ext cx="2988528" cy="72209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de-DE" sz="1200">
                    <a:solidFill>
                      <a:schemeClr val="bg1"/>
                    </a:solidFill>
                  </a:rPr>
                  <a:t>Xây dựng cấu trúc, thiết kế giao diện tương tác với người dùng.</a:t>
                </a:r>
              </a:p>
            </p:txBody>
          </p:sp>
        </p:grpSp>
        <p:sp>
          <p:nvSpPr>
            <p:cNvPr id="46" name="Google Shape;314;p33">
              <a:extLst>
                <a:ext uri="{FF2B5EF4-FFF2-40B4-BE49-F238E27FC236}">
                  <a16:creationId xmlns:a16="http://schemas.microsoft.com/office/drawing/2014/main" id="{8978213C-1587-3F9D-811F-DD023509D39D}"/>
                </a:ext>
              </a:extLst>
            </p:cNvPr>
            <p:cNvSpPr/>
            <p:nvPr/>
          </p:nvSpPr>
          <p:spPr>
            <a:xfrm>
              <a:off x="1010260" y="1427166"/>
              <a:ext cx="983400" cy="9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5;p33">
              <a:extLst>
                <a:ext uri="{FF2B5EF4-FFF2-40B4-BE49-F238E27FC236}">
                  <a16:creationId xmlns:a16="http://schemas.microsoft.com/office/drawing/2014/main" id="{5E5FAEA7-527A-8316-739F-927DDC03054C}"/>
                </a:ext>
              </a:extLst>
            </p:cNvPr>
            <p:cNvSpPr/>
            <p:nvPr/>
          </p:nvSpPr>
          <p:spPr>
            <a:xfrm>
              <a:off x="1033296" y="1450202"/>
              <a:ext cx="937328" cy="937328"/>
            </a:xfrm>
            <a:custGeom>
              <a:avLst/>
              <a:gdLst/>
              <a:ahLst/>
              <a:cxnLst/>
              <a:rect l="l" t="t" r="r" b="b"/>
              <a:pathLst>
                <a:path w="50158" h="50158" fill="none" extrusionOk="0">
                  <a:moveTo>
                    <a:pt x="41243" y="8915"/>
                  </a:moveTo>
                  <a:cubicBezTo>
                    <a:pt x="50158" y="17858"/>
                    <a:pt x="50158" y="32300"/>
                    <a:pt x="41243" y="41243"/>
                  </a:cubicBezTo>
                  <a:cubicBezTo>
                    <a:pt x="32300" y="50158"/>
                    <a:pt x="17858" y="50158"/>
                    <a:pt x="8915" y="41243"/>
                  </a:cubicBezTo>
                  <a:cubicBezTo>
                    <a:pt x="0" y="32300"/>
                    <a:pt x="0" y="17858"/>
                    <a:pt x="8915" y="8915"/>
                  </a:cubicBezTo>
                  <a:cubicBezTo>
                    <a:pt x="17858" y="0"/>
                    <a:pt x="32300" y="0"/>
                    <a:pt x="41243" y="89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dash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0;p33">
              <a:extLst>
                <a:ext uri="{FF2B5EF4-FFF2-40B4-BE49-F238E27FC236}">
                  <a16:creationId xmlns:a16="http://schemas.microsoft.com/office/drawing/2014/main" id="{72EF5212-1D1C-90E9-65E8-C29EB5998477}"/>
                </a:ext>
              </a:extLst>
            </p:cNvPr>
            <p:cNvSpPr txBox="1">
              <a:spLocks/>
            </p:cNvSpPr>
            <p:nvPr/>
          </p:nvSpPr>
          <p:spPr>
            <a:xfrm>
              <a:off x="1010260" y="1512917"/>
              <a:ext cx="960364" cy="82837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" sz="1200"/>
                <a:t>HTML, CSS, JS</a:t>
              </a:r>
            </a:p>
          </p:txBody>
        </p:sp>
      </p:grpSp>
      <p:grpSp>
        <p:nvGrpSpPr>
          <p:cNvPr id="2276" name="Group 2275">
            <a:extLst>
              <a:ext uri="{FF2B5EF4-FFF2-40B4-BE49-F238E27FC236}">
                <a16:creationId xmlns:a16="http://schemas.microsoft.com/office/drawing/2014/main" id="{F1190F8D-2424-CB53-5780-6EECCFB339DE}"/>
              </a:ext>
            </a:extLst>
          </p:cNvPr>
          <p:cNvGrpSpPr/>
          <p:nvPr/>
        </p:nvGrpSpPr>
        <p:grpSpPr>
          <a:xfrm>
            <a:off x="842620" y="2537932"/>
            <a:ext cx="4461065" cy="983400"/>
            <a:chOff x="1010260" y="2602115"/>
            <a:chExt cx="4461065" cy="9834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40C9884-934E-DFF6-2265-36B91553A57D}"/>
                </a:ext>
              </a:extLst>
            </p:cNvPr>
            <p:cNvGrpSpPr/>
            <p:nvPr/>
          </p:nvGrpSpPr>
          <p:grpSpPr>
            <a:xfrm>
              <a:off x="2136004" y="2741007"/>
              <a:ext cx="3335321" cy="722091"/>
              <a:chOff x="1846444" y="2741007"/>
              <a:chExt cx="3335321" cy="722091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13AFFD8-4D06-67F3-3D70-CBD615E1AC76}"/>
                  </a:ext>
                </a:extLst>
              </p:cNvPr>
              <p:cNvGrpSpPr/>
              <p:nvPr/>
            </p:nvGrpSpPr>
            <p:grpSpPr>
              <a:xfrm>
                <a:off x="1846444" y="2741008"/>
                <a:ext cx="3335321" cy="722090"/>
                <a:chOff x="1913740" y="1688476"/>
                <a:chExt cx="2377800" cy="468300"/>
              </a:xfrm>
            </p:grpSpPr>
            <p:sp>
              <p:nvSpPr>
                <p:cNvPr id="2050" name="Google Shape;312;p33">
                  <a:extLst>
                    <a:ext uri="{FF2B5EF4-FFF2-40B4-BE49-F238E27FC236}">
                      <a16:creationId xmlns:a16="http://schemas.microsoft.com/office/drawing/2014/main" id="{7064C7B8-7111-6C45-F57C-BC80B06D03BB}"/>
                    </a:ext>
                  </a:extLst>
                </p:cNvPr>
                <p:cNvSpPr/>
                <p:nvPr/>
              </p:nvSpPr>
              <p:spPr>
                <a:xfrm>
                  <a:off x="1913740" y="1688476"/>
                  <a:ext cx="2377800" cy="4683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313;p33">
                  <a:extLst>
                    <a:ext uri="{FF2B5EF4-FFF2-40B4-BE49-F238E27FC236}">
                      <a16:creationId xmlns:a16="http://schemas.microsoft.com/office/drawing/2014/main" id="{302D0758-C521-EB71-877B-E9553A280ED2}"/>
                    </a:ext>
                  </a:extLst>
                </p:cNvPr>
                <p:cNvSpPr/>
                <p:nvPr/>
              </p:nvSpPr>
              <p:spPr>
                <a:xfrm>
                  <a:off x="1955747" y="1743376"/>
                  <a:ext cx="2293800" cy="358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" name="Google Shape;329;p33">
                <a:extLst>
                  <a:ext uri="{FF2B5EF4-FFF2-40B4-BE49-F238E27FC236}">
                    <a16:creationId xmlns:a16="http://schemas.microsoft.com/office/drawing/2014/main" id="{F7C778F6-E3FB-D97B-5E15-FCAF3451AF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989" y="2741007"/>
                <a:ext cx="2988528" cy="72209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de-DE" sz="1200">
                    <a:solidFill>
                      <a:schemeClr val="bg1"/>
                    </a:solidFill>
                  </a:rPr>
                  <a:t>Xây dựng logic, cấu trúc của ứng dụng. Kết nối với cơ sở dữ liệu.</a:t>
                </a:r>
              </a:p>
            </p:txBody>
          </p:sp>
        </p:grpSp>
        <p:sp>
          <p:nvSpPr>
            <p:cNvPr id="2054" name="Google Shape;314;p33">
              <a:extLst>
                <a:ext uri="{FF2B5EF4-FFF2-40B4-BE49-F238E27FC236}">
                  <a16:creationId xmlns:a16="http://schemas.microsoft.com/office/drawing/2014/main" id="{7D8F224F-D344-8519-0482-51DE0C61AED7}"/>
                </a:ext>
              </a:extLst>
            </p:cNvPr>
            <p:cNvSpPr/>
            <p:nvPr/>
          </p:nvSpPr>
          <p:spPr>
            <a:xfrm>
              <a:off x="1010260" y="2602115"/>
              <a:ext cx="983400" cy="9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315;p33">
              <a:extLst>
                <a:ext uri="{FF2B5EF4-FFF2-40B4-BE49-F238E27FC236}">
                  <a16:creationId xmlns:a16="http://schemas.microsoft.com/office/drawing/2014/main" id="{896CFDC3-1786-A11A-0E06-1B7DCCB87DFF}"/>
                </a:ext>
              </a:extLst>
            </p:cNvPr>
            <p:cNvSpPr/>
            <p:nvPr/>
          </p:nvSpPr>
          <p:spPr>
            <a:xfrm>
              <a:off x="1033296" y="2625151"/>
              <a:ext cx="937328" cy="937328"/>
            </a:xfrm>
            <a:custGeom>
              <a:avLst/>
              <a:gdLst/>
              <a:ahLst/>
              <a:cxnLst/>
              <a:rect l="l" t="t" r="r" b="b"/>
              <a:pathLst>
                <a:path w="50158" h="50158" fill="none" extrusionOk="0">
                  <a:moveTo>
                    <a:pt x="41243" y="8915"/>
                  </a:moveTo>
                  <a:cubicBezTo>
                    <a:pt x="50158" y="17858"/>
                    <a:pt x="50158" y="32300"/>
                    <a:pt x="41243" y="41243"/>
                  </a:cubicBezTo>
                  <a:cubicBezTo>
                    <a:pt x="32300" y="50158"/>
                    <a:pt x="17858" y="50158"/>
                    <a:pt x="8915" y="41243"/>
                  </a:cubicBezTo>
                  <a:cubicBezTo>
                    <a:pt x="0" y="32300"/>
                    <a:pt x="0" y="17858"/>
                    <a:pt x="8915" y="8915"/>
                  </a:cubicBezTo>
                  <a:cubicBezTo>
                    <a:pt x="17858" y="0"/>
                    <a:pt x="32300" y="0"/>
                    <a:pt x="41243" y="89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dash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330;p33">
              <a:extLst>
                <a:ext uri="{FF2B5EF4-FFF2-40B4-BE49-F238E27FC236}">
                  <a16:creationId xmlns:a16="http://schemas.microsoft.com/office/drawing/2014/main" id="{334152D7-CA92-D9DB-B6CC-F7B2CE25EFD6}"/>
                </a:ext>
              </a:extLst>
            </p:cNvPr>
            <p:cNvSpPr txBox="1">
              <a:spLocks/>
            </p:cNvSpPr>
            <p:nvPr/>
          </p:nvSpPr>
          <p:spPr>
            <a:xfrm>
              <a:off x="1010260" y="2687866"/>
              <a:ext cx="960364" cy="82837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" sz="1200"/>
                <a:t>Laravel</a:t>
              </a:r>
              <a:endParaRPr lang="de"/>
            </a:p>
          </p:txBody>
        </p:sp>
      </p:grpSp>
      <p:grpSp>
        <p:nvGrpSpPr>
          <p:cNvPr id="2277" name="Group 2276">
            <a:extLst>
              <a:ext uri="{FF2B5EF4-FFF2-40B4-BE49-F238E27FC236}">
                <a16:creationId xmlns:a16="http://schemas.microsoft.com/office/drawing/2014/main" id="{AFFB8D4F-65B8-E55E-15CA-83BE572E683C}"/>
              </a:ext>
            </a:extLst>
          </p:cNvPr>
          <p:cNvGrpSpPr/>
          <p:nvPr/>
        </p:nvGrpSpPr>
        <p:grpSpPr>
          <a:xfrm>
            <a:off x="842620" y="3777063"/>
            <a:ext cx="4461065" cy="983400"/>
            <a:chOff x="1010260" y="3777063"/>
            <a:chExt cx="4461065" cy="983400"/>
          </a:xfrm>
        </p:grpSpPr>
        <p:grpSp>
          <p:nvGrpSpPr>
            <p:cNvPr id="2182" name="Group 2181">
              <a:extLst>
                <a:ext uri="{FF2B5EF4-FFF2-40B4-BE49-F238E27FC236}">
                  <a16:creationId xmlns:a16="http://schemas.microsoft.com/office/drawing/2014/main" id="{18FDC3C3-2014-996D-E24A-2A37E3DB082C}"/>
                </a:ext>
              </a:extLst>
            </p:cNvPr>
            <p:cNvGrpSpPr/>
            <p:nvPr/>
          </p:nvGrpSpPr>
          <p:grpSpPr>
            <a:xfrm>
              <a:off x="2136004" y="3915956"/>
              <a:ext cx="3335321" cy="722090"/>
              <a:chOff x="1846444" y="3915956"/>
              <a:chExt cx="3335321" cy="722090"/>
            </a:xfrm>
          </p:grpSpPr>
          <p:sp>
            <p:nvSpPr>
              <p:cNvPr id="2183" name="Google Shape;312;p33">
                <a:extLst>
                  <a:ext uri="{FF2B5EF4-FFF2-40B4-BE49-F238E27FC236}">
                    <a16:creationId xmlns:a16="http://schemas.microsoft.com/office/drawing/2014/main" id="{AE1224EE-D6D6-5A78-9E72-E7C4D3EFDAEE}"/>
                  </a:ext>
                </a:extLst>
              </p:cNvPr>
              <p:cNvSpPr/>
              <p:nvPr/>
            </p:nvSpPr>
            <p:spPr>
              <a:xfrm>
                <a:off x="1846444" y="3915956"/>
                <a:ext cx="3335321" cy="72209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313;p33">
                <a:extLst>
                  <a:ext uri="{FF2B5EF4-FFF2-40B4-BE49-F238E27FC236}">
                    <a16:creationId xmlns:a16="http://schemas.microsoft.com/office/drawing/2014/main" id="{F44D8A32-D6C5-9F8A-B40F-65DEE3D34C65}"/>
                  </a:ext>
                </a:extLst>
              </p:cNvPr>
              <p:cNvSpPr/>
              <p:nvPr/>
            </p:nvSpPr>
            <p:spPr>
              <a:xfrm>
                <a:off x="1905367" y="4000608"/>
                <a:ext cx="3217495" cy="552785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5" name="Google Shape;329;p33">
              <a:extLst>
                <a:ext uri="{FF2B5EF4-FFF2-40B4-BE49-F238E27FC236}">
                  <a16:creationId xmlns:a16="http://schemas.microsoft.com/office/drawing/2014/main" id="{C8B92903-7124-F803-BEED-7850BDD74BB0}"/>
                </a:ext>
              </a:extLst>
            </p:cNvPr>
            <p:cNvSpPr txBox="1">
              <a:spLocks/>
            </p:cNvSpPr>
            <p:nvPr/>
          </p:nvSpPr>
          <p:spPr>
            <a:xfrm>
              <a:off x="2341549" y="3915955"/>
              <a:ext cx="2988528" cy="72209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de-DE" sz="1200">
                  <a:solidFill>
                    <a:schemeClr val="bg1"/>
                  </a:solidFill>
                </a:rPr>
                <a:t>Hỗ trợ phát triển ứng dụng web một cách nhanh chóng hơn.</a:t>
              </a:r>
            </a:p>
          </p:txBody>
        </p:sp>
        <p:sp>
          <p:nvSpPr>
            <p:cNvPr id="2186" name="Google Shape;314;p33">
              <a:extLst>
                <a:ext uri="{FF2B5EF4-FFF2-40B4-BE49-F238E27FC236}">
                  <a16:creationId xmlns:a16="http://schemas.microsoft.com/office/drawing/2014/main" id="{C4928FC2-7D3B-BA2B-7D48-6C5162580C34}"/>
                </a:ext>
              </a:extLst>
            </p:cNvPr>
            <p:cNvSpPr/>
            <p:nvPr/>
          </p:nvSpPr>
          <p:spPr>
            <a:xfrm>
              <a:off x="1010260" y="3777063"/>
              <a:ext cx="983400" cy="98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315;p33">
              <a:extLst>
                <a:ext uri="{FF2B5EF4-FFF2-40B4-BE49-F238E27FC236}">
                  <a16:creationId xmlns:a16="http://schemas.microsoft.com/office/drawing/2014/main" id="{4AEB644D-6928-2CB0-3957-846DF6E10DE1}"/>
                </a:ext>
              </a:extLst>
            </p:cNvPr>
            <p:cNvSpPr/>
            <p:nvPr/>
          </p:nvSpPr>
          <p:spPr>
            <a:xfrm>
              <a:off x="1033296" y="3800099"/>
              <a:ext cx="937328" cy="937328"/>
            </a:xfrm>
            <a:custGeom>
              <a:avLst/>
              <a:gdLst/>
              <a:ahLst/>
              <a:cxnLst/>
              <a:rect l="l" t="t" r="r" b="b"/>
              <a:pathLst>
                <a:path w="50158" h="50158" fill="none" extrusionOk="0">
                  <a:moveTo>
                    <a:pt x="41243" y="8915"/>
                  </a:moveTo>
                  <a:cubicBezTo>
                    <a:pt x="50158" y="17858"/>
                    <a:pt x="50158" y="32300"/>
                    <a:pt x="41243" y="41243"/>
                  </a:cubicBezTo>
                  <a:cubicBezTo>
                    <a:pt x="32300" y="50158"/>
                    <a:pt x="17858" y="50158"/>
                    <a:pt x="8915" y="41243"/>
                  </a:cubicBezTo>
                  <a:cubicBezTo>
                    <a:pt x="0" y="32300"/>
                    <a:pt x="0" y="17858"/>
                    <a:pt x="8915" y="8915"/>
                  </a:cubicBezTo>
                  <a:cubicBezTo>
                    <a:pt x="17858" y="0"/>
                    <a:pt x="32300" y="0"/>
                    <a:pt x="41243" y="89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dash"/>
              <a:miter lim="289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330;p33">
              <a:extLst>
                <a:ext uri="{FF2B5EF4-FFF2-40B4-BE49-F238E27FC236}">
                  <a16:creationId xmlns:a16="http://schemas.microsoft.com/office/drawing/2014/main" id="{34C62FB1-43CF-A862-CEC9-E2BA263A08F0}"/>
                </a:ext>
              </a:extLst>
            </p:cNvPr>
            <p:cNvSpPr txBox="1">
              <a:spLocks/>
            </p:cNvSpPr>
            <p:nvPr/>
          </p:nvSpPr>
          <p:spPr>
            <a:xfrm>
              <a:off x="1010260" y="3862814"/>
              <a:ext cx="960364" cy="82837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de" sz="1200"/>
                <a:t>Ajax</a:t>
              </a:r>
            </a:p>
            <a:p>
              <a:pPr algn="ctr">
                <a:lnSpc>
                  <a:spcPct val="120000"/>
                </a:lnSpc>
              </a:pPr>
              <a:r>
                <a:rPr lang="de" sz="1200"/>
                <a:t> Bootstrap</a:t>
              </a:r>
            </a:p>
            <a:p>
              <a:pPr algn="ctr">
                <a:lnSpc>
                  <a:spcPct val="120000"/>
                </a:lnSpc>
              </a:pPr>
              <a:r>
                <a:rPr lang="de" sz="1200"/>
                <a:t>jQuery</a:t>
              </a:r>
            </a:p>
          </p:txBody>
        </p:sp>
      </p:grpSp>
      <p:pic>
        <p:nvPicPr>
          <p:cNvPr id="6150" name="Picture 6" descr="Thiết kế web căn bản - HTML CSS JS | Nền Tảng">
            <a:extLst>
              <a:ext uri="{FF2B5EF4-FFF2-40B4-BE49-F238E27FC236}">
                <a16:creationId xmlns:a16="http://schemas.microsoft.com/office/drawing/2014/main" id="{891629F7-B862-8011-800A-D430217C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48" y="1357847"/>
            <a:ext cx="1714909" cy="9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9" name="Picture 2278" descr="A picture containing graphics, design, logo, font&#10;&#10;Description automatically generated">
            <a:extLst>
              <a:ext uri="{FF2B5EF4-FFF2-40B4-BE49-F238E27FC236}">
                <a16:creationId xmlns:a16="http://schemas.microsoft.com/office/drawing/2014/main" id="{ABD14CA2-0EAB-0F41-D841-A8D432C8F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10" t="13632" r="21373" b="11602"/>
          <a:stretch/>
        </p:blipFill>
        <p:spPr>
          <a:xfrm>
            <a:off x="5721925" y="2585893"/>
            <a:ext cx="1585084" cy="1046970"/>
          </a:xfrm>
          <a:prstGeom prst="rect">
            <a:avLst/>
          </a:prstGeom>
        </p:spPr>
      </p:pic>
      <p:pic>
        <p:nvPicPr>
          <p:cNvPr id="2281" name="Picture 2280" descr="A picture containing cartoon, graphics, design&#10;&#10;Description automatically generated">
            <a:extLst>
              <a:ext uri="{FF2B5EF4-FFF2-40B4-BE49-F238E27FC236}">
                <a16:creationId xmlns:a16="http://schemas.microsoft.com/office/drawing/2014/main" id="{D3ACC1BC-747F-D003-136D-06D65E8FCF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629" r="11185" b="13482"/>
          <a:stretch/>
        </p:blipFill>
        <p:spPr>
          <a:xfrm>
            <a:off x="7994578" y="2466674"/>
            <a:ext cx="652676" cy="535641"/>
          </a:xfrm>
          <a:prstGeom prst="rect">
            <a:avLst/>
          </a:prstGeom>
        </p:spPr>
      </p:pic>
      <p:pic>
        <p:nvPicPr>
          <p:cNvPr id="2283" name="Picture 228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DDCC50C3-03EA-848B-F1DA-04FE3CE7C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857" y="3572540"/>
            <a:ext cx="742669" cy="742669"/>
          </a:xfrm>
          <a:prstGeom prst="rect">
            <a:avLst/>
          </a:prstGeom>
        </p:spPr>
      </p:pic>
      <p:pic>
        <p:nvPicPr>
          <p:cNvPr id="2285" name="Picture 2284" descr="A purpl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057AA72-10FD-C908-0C8E-7089E830B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870" y="4120080"/>
            <a:ext cx="1828218" cy="664806"/>
          </a:xfrm>
          <a:prstGeom prst="rect">
            <a:avLst/>
          </a:prstGeom>
        </p:spPr>
      </p:pic>
      <p:sp>
        <p:nvSpPr>
          <p:cNvPr id="2286" name="Google Shape;184;p31">
            <a:extLst>
              <a:ext uri="{FF2B5EF4-FFF2-40B4-BE49-F238E27FC236}">
                <a16:creationId xmlns:a16="http://schemas.microsoft.com/office/drawing/2014/main" id="{1ABF1B95-96CB-054C-B935-19AF9738267F}"/>
              </a:ext>
            </a:extLst>
          </p:cNvPr>
          <p:cNvSpPr/>
          <p:nvPr/>
        </p:nvSpPr>
        <p:spPr>
          <a:xfrm>
            <a:off x="-1257847" y="1522345"/>
            <a:ext cx="1246752" cy="1246752"/>
          </a:xfrm>
          <a:prstGeom prst="ellipse">
            <a:avLst/>
          </a:prstGeom>
          <a:gradFill>
            <a:gsLst>
              <a:gs pos="0">
                <a:schemeClr val="dk2"/>
              </a:gs>
              <a:gs pos="72000">
                <a:srgbClr val="FFFFFF">
                  <a:alpha val="26666"/>
                </a:srgbClr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1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4"/>
          <p:cNvSpPr txBox="1">
            <a:spLocks noGrp="1"/>
          </p:cNvSpPr>
          <p:nvPr>
            <p:ph type="title"/>
          </p:nvPr>
        </p:nvSpPr>
        <p:spPr>
          <a:xfrm>
            <a:off x="475383" y="2326721"/>
            <a:ext cx="4757168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0"/>
              <a:t>Phân tích thiết kế</a:t>
            </a:r>
            <a:endParaRPr sz="4000"/>
          </a:p>
        </p:txBody>
      </p:sp>
      <p:sp>
        <p:nvSpPr>
          <p:cNvPr id="1509" name="Google Shape;1509;p44"/>
          <p:cNvSpPr/>
          <p:nvPr/>
        </p:nvSpPr>
        <p:spPr>
          <a:xfrm>
            <a:off x="5940479" y="3575842"/>
            <a:ext cx="82388" cy="229741"/>
          </a:xfrm>
          <a:custGeom>
            <a:avLst/>
            <a:gdLst/>
            <a:ahLst/>
            <a:cxnLst/>
            <a:rect l="l" t="t" r="r" b="b"/>
            <a:pathLst>
              <a:path w="1168" h="3257" extrusionOk="0">
                <a:moveTo>
                  <a:pt x="599" y="0"/>
                </a:moveTo>
                <a:cubicBezTo>
                  <a:pt x="534" y="0"/>
                  <a:pt x="468" y="14"/>
                  <a:pt x="405" y="42"/>
                </a:cubicBezTo>
                <a:cubicBezTo>
                  <a:pt x="394" y="54"/>
                  <a:pt x="382" y="54"/>
                  <a:pt x="370" y="66"/>
                </a:cubicBezTo>
                <a:cubicBezTo>
                  <a:pt x="36" y="268"/>
                  <a:pt x="1" y="994"/>
                  <a:pt x="96" y="1340"/>
                </a:cubicBezTo>
                <a:cubicBezTo>
                  <a:pt x="96" y="1364"/>
                  <a:pt x="274" y="1816"/>
                  <a:pt x="286" y="1816"/>
                </a:cubicBezTo>
                <a:cubicBezTo>
                  <a:pt x="286" y="1923"/>
                  <a:pt x="274" y="2042"/>
                  <a:pt x="274" y="2185"/>
                </a:cubicBezTo>
                <a:cubicBezTo>
                  <a:pt x="274" y="2423"/>
                  <a:pt x="274" y="2697"/>
                  <a:pt x="298" y="3007"/>
                </a:cubicBezTo>
                <a:cubicBezTo>
                  <a:pt x="298" y="3054"/>
                  <a:pt x="310" y="3114"/>
                  <a:pt x="310" y="3161"/>
                </a:cubicBezTo>
                <a:cubicBezTo>
                  <a:pt x="346" y="3221"/>
                  <a:pt x="370" y="3257"/>
                  <a:pt x="370" y="3257"/>
                </a:cubicBezTo>
                <a:cubicBezTo>
                  <a:pt x="358" y="3173"/>
                  <a:pt x="358" y="3078"/>
                  <a:pt x="346" y="3007"/>
                </a:cubicBezTo>
                <a:cubicBezTo>
                  <a:pt x="310" y="2697"/>
                  <a:pt x="310" y="2423"/>
                  <a:pt x="310" y="2185"/>
                </a:cubicBezTo>
                <a:lnTo>
                  <a:pt x="310" y="1792"/>
                </a:lnTo>
                <a:cubicBezTo>
                  <a:pt x="405" y="1709"/>
                  <a:pt x="846" y="1352"/>
                  <a:pt x="965" y="1102"/>
                </a:cubicBezTo>
                <a:cubicBezTo>
                  <a:pt x="1084" y="863"/>
                  <a:pt x="1167" y="530"/>
                  <a:pt x="1036" y="280"/>
                </a:cubicBezTo>
                <a:cubicBezTo>
                  <a:pt x="958" y="105"/>
                  <a:pt x="782" y="0"/>
                  <a:pt x="599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44"/>
          <p:cNvSpPr/>
          <p:nvPr/>
        </p:nvSpPr>
        <p:spPr>
          <a:xfrm>
            <a:off x="5852305" y="3733778"/>
            <a:ext cx="110955" cy="71807"/>
          </a:xfrm>
          <a:custGeom>
            <a:avLst/>
            <a:gdLst/>
            <a:ahLst/>
            <a:cxnLst/>
            <a:rect l="l" t="t" r="r" b="b"/>
            <a:pathLst>
              <a:path w="1573" h="1018" extrusionOk="0">
                <a:moveTo>
                  <a:pt x="565" y="1"/>
                </a:moveTo>
                <a:cubicBezTo>
                  <a:pt x="547" y="1"/>
                  <a:pt x="530" y="2"/>
                  <a:pt x="512" y="6"/>
                </a:cubicBezTo>
                <a:cubicBezTo>
                  <a:pt x="60" y="77"/>
                  <a:pt x="0" y="494"/>
                  <a:pt x="417" y="768"/>
                </a:cubicBezTo>
                <a:cubicBezTo>
                  <a:pt x="774" y="994"/>
                  <a:pt x="1394" y="1018"/>
                  <a:pt x="1572" y="1018"/>
                </a:cubicBezTo>
                <a:cubicBezTo>
                  <a:pt x="1572" y="982"/>
                  <a:pt x="1572" y="946"/>
                  <a:pt x="1560" y="922"/>
                </a:cubicBezTo>
                <a:cubicBezTo>
                  <a:pt x="1401" y="673"/>
                  <a:pt x="928" y="1"/>
                  <a:pt x="565" y="1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4"/>
          <p:cNvSpPr/>
          <p:nvPr/>
        </p:nvSpPr>
        <p:spPr>
          <a:xfrm>
            <a:off x="5859006" y="3709795"/>
            <a:ext cx="368770" cy="504978"/>
          </a:xfrm>
          <a:custGeom>
            <a:avLst/>
            <a:gdLst/>
            <a:ahLst/>
            <a:cxnLst/>
            <a:rect l="l" t="t" r="r" b="b"/>
            <a:pathLst>
              <a:path w="5228" h="7159" extrusionOk="0">
                <a:moveTo>
                  <a:pt x="2394" y="0"/>
                </a:moveTo>
                <a:cubicBezTo>
                  <a:pt x="2001" y="36"/>
                  <a:pt x="1644" y="655"/>
                  <a:pt x="1560" y="1000"/>
                </a:cubicBezTo>
                <a:cubicBezTo>
                  <a:pt x="1560" y="1024"/>
                  <a:pt x="1537" y="1215"/>
                  <a:pt x="1525" y="1358"/>
                </a:cubicBezTo>
                <a:lnTo>
                  <a:pt x="1477" y="1358"/>
                </a:lnTo>
                <a:cubicBezTo>
                  <a:pt x="1489" y="1584"/>
                  <a:pt x="1525" y="1834"/>
                  <a:pt x="1560" y="2084"/>
                </a:cubicBezTo>
                <a:cubicBezTo>
                  <a:pt x="1632" y="2453"/>
                  <a:pt x="1715" y="2810"/>
                  <a:pt x="1846" y="3155"/>
                </a:cubicBezTo>
                <a:cubicBezTo>
                  <a:pt x="1846" y="3155"/>
                  <a:pt x="1846" y="3155"/>
                  <a:pt x="1846" y="3167"/>
                </a:cubicBezTo>
                <a:cubicBezTo>
                  <a:pt x="1775" y="3072"/>
                  <a:pt x="1572" y="2810"/>
                  <a:pt x="1549" y="2798"/>
                </a:cubicBezTo>
                <a:cubicBezTo>
                  <a:pt x="1349" y="2599"/>
                  <a:pt x="899" y="2338"/>
                  <a:pt x="544" y="2338"/>
                </a:cubicBezTo>
                <a:cubicBezTo>
                  <a:pt x="454" y="2338"/>
                  <a:pt x="370" y="2355"/>
                  <a:pt x="298" y="2393"/>
                </a:cubicBezTo>
                <a:cubicBezTo>
                  <a:pt x="72" y="2524"/>
                  <a:pt x="1" y="2810"/>
                  <a:pt x="120" y="3024"/>
                </a:cubicBezTo>
                <a:cubicBezTo>
                  <a:pt x="132" y="3048"/>
                  <a:pt x="144" y="3060"/>
                  <a:pt x="156" y="3072"/>
                </a:cubicBezTo>
                <a:cubicBezTo>
                  <a:pt x="310" y="3310"/>
                  <a:pt x="644" y="3405"/>
                  <a:pt x="918" y="3429"/>
                </a:cubicBezTo>
                <a:cubicBezTo>
                  <a:pt x="932" y="3430"/>
                  <a:pt x="947" y="3431"/>
                  <a:pt x="962" y="3431"/>
                </a:cubicBezTo>
                <a:cubicBezTo>
                  <a:pt x="1272" y="3431"/>
                  <a:pt x="1825" y="3214"/>
                  <a:pt x="1870" y="3203"/>
                </a:cubicBezTo>
                <a:cubicBezTo>
                  <a:pt x="2001" y="3548"/>
                  <a:pt x="2156" y="3894"/>
                  <a:pt x="2334" y="4215"/>
                </a:cubicBezTo>
                <a:cubicBezTo>
                  <a:pt x="2442" y="4418"/>
                  <a:pt x="2549" y="4608"/>
                  <a:pt x="2668" y="4799"/>
                </a:cubicBezTo>
                <a:cubicBezTo>
                  <a:pt x="2608" y="4715"/>
                  <a:pt x="2549" y="4644"/>
                  <a:pt x="2537" y="4632"/>
                </a:cubicBezTo>
                <a:cubicBezTo>
                  <a:pt x="2326" y="4431"/>
                  <a:pt x="1870" y="4177"/>
                  <a:pt x="1520" y="4177"/>
                </a:cubicBezTo>
                <a:cubicBezTo>
                  <a:pt x="1434" y="4177"/>
                  <a:pt x="1355" y="4192"/>
                  <a:pt x="1287" y="4227"/>
                </a:cubicBezTo>
                <a:cubicBezTo>
                  <a:pt x="1060" y="4358"/>
                  <a:pt x="977" y="4644"/>
                  <a:pt x="1108" y="4870"/>
                </a:cubicBezTo>
                <a:cubicBezTo>
                  <a:pt x="1120" y="4882"/>
                  <a:pt x="1132" y="4894"/>
                  <a:pt x="1132" y="4918"/>
                </a:cubicBezTo>
                <a:cubicBezTo>
                  <a:pt x="1299" y="5156"/>
                  <a:pt x="1632" y="5251"/>
                  <a:pt x="1894" y="5263"/>
                </a:cubicBezTo>
                <a:cubicBezTo>
                  <a:pt x="1909" y="5264"/>
                  <a:pt x="1925" y="5265"/>
                  <a:pt x="1942" y="5265"/>
                </a:cubicBezTo>
                <a:cubicBezTo>
                  <a:pt x="2216" y="5265"/>
                  <a:pt x="2688" y="5093"/>
                  <a:pt x="2823" y="5049"/>
                </a:cubicBezTo>
                <a:cubicBezTo>
                  <a:pt x="2870" y="5120"/>
                  <a:pt x="2906" y="5191"/>
                  <a:pt x="2953" y="5263"/>
                </a:cubicBezTo>
                <a:cubicBezTo>
                  <a:pt x="3168" y="5608"/>
                  <a:pt x="3382" y="5953"/>
                  <a:pt x="3585" y="6299"/>
                </a:cubicBezTo>
                <a:cubicBezTo>
                  <a:pt x="3656" y="6418"/>
                  <a:pt x="3715" y="6537"/>
                  <a:pt x="3775" y="6668"/>
                </a:cubicBezTo>
                <a:cubicBezTo>
                  <a:pt x="3727" y="6596"/>
                  <a:pt x="3680" y="6537"/>
                  <a:pt x="3668" y="6525"/>
                </a:cubicBezTo>
                <a:cubicBezTo>
                  <a:pt x="3458" y="6324"/>
                  <a:pt x="3001" y="6070"/>
                  <a:pt x="2651" y="6070"/>
                </a:cubicBezTo>
                <a:cubicBezTo>
                  <a:pt x="2565" y="6070"/>
                  <a:pt x="2486" y="6085"/>
                  <a:pt x="2418" y="6120"/>
                </a:cubicBezTo>
                <a:cubicBezTo>
                  <a:pt x="2191" y="6251"/>
                  <a:pt x="2108" y="6537"/>
                  <a:pt x="2239" y="6763"/>
                </a:cubicBezTo>
                <a:cubicBezTo>
                  <a:pt x="2251" y="6775"/>
                  <a:pt x="2263" y="6799"/>
                  <a:pt x="2275" y="6811"/>
                </a:cubicBezTo>
                <a:cubicBezTo>
                  <a:pt x="2430" y="7049"/>
                  <a:pt x="2763" y="7144"/>
                  <a:pt x="3025" y="7156"/>
                </a:cubicBezTo>
                <a:cubicBezTo>
                  <a:pt x="3042" y="7158"/>
                  <a:pt x="3060" y="7158"/>
                  <a:pt x="3079" y="7158"/>
                </a:cubicBezTo>
                <a:cubicBezTo>
                  <a:pt x="3350" y="7158"/>
                  <a:pt x="3785" y="7009"/>
                  <a:pt x="3930" y="6954"/>
                </a:cubicBezTo>
                <a:cubicBezTo>
                  <a:pt x="3954" y="7001"/>
                  <a:pt x="3989" y="7049"/>
                  <a:pt x="4013" y="7108"/>
                </a:cubicBezTo>
                <a:lnTo>
                  <a:pt x="4192" y="7049"/>
                </a:lnTo>
                <a:cubicBezTo>
                  <a:pt x="4120" y="6918"/>
                  <a:pt x="4049" y="6787"/>
                  <a:pt x="3977" y="6656"/>
                </a:cubicBezTo>
                <a:cubicBezTo>
                  <a:pt x="4120" y="6608"/>
                  <a:pt x="4644" y="6430"/>
                  <a:pt x="4835" y="6251"/>
                </a:cubicBezTo>
                <a:cubicBezTo>
                  <a:pt x="5025" y="6072"/>
                  <a:pt x="5228" y="5799"/>
                  <a:pt x="5204" y="5513"/>
                </a:cubicBezTo>
                <a:cubicBezTo>
                  <a:pt x="5181" y="5258"/>
                  <a:pt x="4966" y="5060"/>
                  <a:pt x="4714" y="5060"/>
                </a:cubicBezTo>
                <a:cubicBezTo>
                  <a:pt x="4706" y="5060"/>
                  <a:pt x="4699" y="5060"/>
                  <a:pt x="4692" y="5060"/>
                </a:cubicBezTo>
                <a:cubicBezTo>
                  <a:pt x="4680" y="5060"/>
                  <a:pt x="4668" y="5072"/>
                  <a:pt x="4656" y="5072"/>
                </a:cubicBezTo>
                <a:cubicBezTo>
                  <a:pt x="4263" y="5144"/>
                  <a:pt x="3977" y="5799"/>
                  <a:pt x="3930" y="6156"/>
                </a:cubicBezTo>
                <a:lnTo>
                  <a:pt x="3930" y="6573"/>
                </a:lnTo>
                <a:cubicBezTo>
                  <a:pt x="3870" y="6453"/>
                  <a:pt x="3799" y="6334"/>
                  <a:pt x="3727" y="6215"/>
                </a:cubicBezTo>
                <a:cubicBezTo>
                  <a:pt x="3513" y="5870"/>
                  <a:pt x="3299" y="5525"/>
                  <a:pt x="3073" y="5191"/>
                </a:cubicBezTo>
                <a:lnTo>
                  <a:pt x="2870" y="4870"/>
                </a:lnTo>
                <a:cubicBezTo>
                  <a:pt x="2930" y="4858"/>
                  <a:pt x="3537" y="4668"/>
                  <a:pt x="3763" y="4465"/>
                </a:cubicBezTo>
                <a:cubicBezTo>
                  <a:pt x="3954" y="4287"/>
                  <a:pt x="4156" y="4001"/>
                  <a:pt x="4132" y="3727"/>
                </a:cubicBezTo>
                <a:cubicBezTo>
                  <a:pt x="4109" y="3472"/>
                  <a:pt x="3895" y="3274"/>
                  <a:pt x="3642" y="3274"/>
                </a:cubicBezTo>
                <a:cubicBezTo>
                  <a:pt x="3635" y="3274"/>
                  <a:pt x="3628" y="3274"/>
                  <a:pt x="3620" y="3275"/>
                </a:cubicBezTo>
                <a:lnTo>
                  <a:pt x="3585" y="3275"/>
                </a:lnTo>
                <a:cubicBezTo>
                  <a:pt x="3192" y="3358"/>
                  <a:pt x="2906" y="4013"/>
                  <a:pt x="2858" y="4358"/>
                </a:cubicBezTo>
                <a:lnTo>
                  <a:pt x="2858" y="4858"/>
                </a:lnTo>
                <a:cubicBezTo>
                  <a:pt x="2715" y="4620"/>
                  <a:pt x="2572" y="4394"/>
                  <a:pt x="2442" y="4156"/>
                </a:cubicBezTo>
                <a:cubicBezTo>
                  <a:pt x="2263" y="3846"/>
                  <a:pt x="2096" y="3525"/>
                  <a:pt x="1965" y="3191"/>
                </a:cubicBezTo>
                <a:cubicBezTo>
                  <a:pt x="1989" y="3179"/>
                  <a:pt x="2632" y="2977"/>
                  <a:pt x="2858" y="2774"/>
                </a:cubicBezTo>
                <a:cubicBezTo>
                  <a:pt x="3049" y="2596"/>
                  <a:pt x="3251" y="2310"/>
                  <a:pt x="3215" y="2036"/>
                </a:cubicBezTo>
                <a:cubicBezTo>
                  <a:pt x="3204" y="1782"/>
                  <a:pt x="2990" y="1583"/>
                  <a:pt x="2726" y="1583"/>
                </a:cubicBezTo>
                <a:cubicBezTo>
                  <a:pt x="2719" y="1583"/>
                  <a:pt x="2711" y="1584"/>
                  <a:pt x="2703" y="1584"/>
                </a:cubicBezTo>
                <a:cubicBezTo>
                  <a:pt x="2692" y="1584"/>
                  <a:pt x="2680" y="1584"/>
                  <a:pt x="2668" y="1596"/>
                </a:cubicBezTo>
                <a:cubicBezTo>
                  <a:pt x="2275" y="1667"/>
                  <a:pt x="1989" y="2322"/>
                  <a:pt x="1953" y="2667"/>
                </a:cubicBezTo>
                <a:lnTo>
                  <a:pt x="1953" y="3167"/>
                </a:lnTo>
                <a:cubicBezTo>
                  <a:pt x="1941" y="3155"/>
                  <a:pt x="1930" y="3132"/>
                  <a:pt x="1930" y="3108"/>
                </a:cubicBezTo>
                <a:cubicBezTo>
                  <a:pt x="1799" y="2774"/>
                  <a:pt x="1703" y="2429"/>
                  <a:pt x="1632" y="2072"/>
                </a:cubicBezTo>
                <a:cubicBezTo>
                  <a:pt x="1584" y="1870"/>
                  <a:pt x="1560" y="1691"/>
                  <a:pt x="1537" y="1500"/>
                </a:cubicBezTo>
                <a:cubicBezTo>
                  <a:pt x="1668" y="1477"/>
                  <a:pt x="2227" y="1358"/>
                  <a:pt x="2453" y="1203"/>
                </a:cubicBezTo>
                <a:cubicBezTo>
                  <a:pt x="2680" y="1036"/>
                  <a:pt x="2894" y="786"/>
                  <a:pt x="2894" y="500"/>
                </a:cubicBezTo>
                <a:cubicBezTo>
                  <a:pt x="2906" y="238"/>
                  <a:pt x="2703" y="12"/>
                  <a:pt x="2442" y="0"/>
                </a:cubicBezTo>
                <a:close/>
              </a:path>
            </a:pathLst>
          </a:custGeom>
          <a:solidFill>
            <a:srgbClr val="BABA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4"/>
          <p:cNvSpPr/>
          <p:nvPr/>
        </p:nvSpPr>
        <p:spPr>
          <a:xfrm>
            <a:off x="6201684" y="4414404"/>
            <a:ext cx="45426" cy="44650"/>
          </a:xfrm>
          <a:custGeom>
            <a:avLst/>
            <a:gdLst/>
            <a:ahLst/>
            <a:cxnLst/>
            <a:rect l="l" t="t" r="r" b="b"/>
            <a:pathLst>
              <a:path w="644" h="633" extrusionOk="0">
                <a:moveTo>
                  <a:pt x="310" y="1"/>
                </a:moveTo>
                <a:cubicBezTo>
                  <a:pt x="131" y="1"/>
                  <a:pt x="0" y="144"/>
                  <a:pt x="0" y="322"/>
                </a:cubicBezTo>
                <a:cubicBezTo>
                  <a:pt x="0" y="494"/>
                  <a:pt x="132" y="632"/>
                  <a:pt x="301" y="632"/>
                </a:cubicBezTo>
                <a:cubicBezTo>
                  <a:pt x="308" y="632"/>
                  <a:pt x="315" y="632"/>
                  <a:pt x="322" y="632"/>
                </a:cubicBezTo>
                <a:cubicBezTo>
                  <a:pt x="501" y="632"/>
                  <a:pt x="643" y="489"/>
                  <a:pt x="632" y="310"/>
                </a:cubicBezTo>
                <a:cubicBezTo>
                  <a:pt x="632" y="144"/>
                  <a:pt x="489" y="1"/>
                  <a:pt x="3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6" name="Google Shape;1516;p44"/>
          <p:cNvGrpSpPr/>
          <p:nvPr/>
        </p:nvGrpSpPr>
        <p:grpSpPr>
          <a:xfrm>
            <a:off x="5480378" y="1362668"/>
            <a:ext cx="3354152" cy="3402419"/>
            <a:chOff x="5792700" y="1554700"/>
            <a:chExt cx="3340137" cy="3388203"/>
          </a:xfrm>
        </p:grpSpPr>
        <p:sp>
          <p:nvSpPr>
            <p:cNvPr id="1517" name="Google Shape;1517;p44"/>
            <p:cNvSpPr/>
            <p:nvPr/>
          </p:nvSpPr>
          <p:spPr>
            <a:xfrm>
              <a:off x="5827123" y="1837278"/>
              <a:ext cx="3225045" cy="3105625"/>
            </a:xfrm>
            <a:custGeom>
              <a:avLst/>
              <a:gdLst/>
              <a:ahLst/>
              <a:cxnLst/>
              <a:rect l="l" t="t" r="r" b="b"/>
              <a:pathLst>
                <a:path w="45721" h="44028" extrusionOk="0">
                  <a:moveTo>
                    <a:pt x="22493" y="0"/>
                  </a:moveTo>
                  <a:cubicBezTo>
                    <a:pt x="21088" y="0"/>
                    <a:pt x="19696" y="207"/>
                    <a:pt x="18384" y="686"/>
                  </a:cubicBezTo>
                  <a:cubicBezTo>
                    <a:pt x="16538" y="1365"/>
                    <a:pt x="14788" y="2674"/>
                    <a:pt x="13800" y="4401"/>
                  </a:cubicBezTo>
                  <a:cubicBezTo>
                    <a:pt x="12502" y="6663"/>
                    <a:pt x="12633" y="9461"/>
                    <a:pt x="11597" y="11842"/>
                  </a:cubicBezTo>
                  <a:cubicBezTo>
                    <a:pt x="10764" y="13771"/>
                    <a:pt x="8704" y="14926"/>
                    <a:pt x="7073" y="16116"/>
                  </a:cubicBezTo>
                  <a:cubicBezTo>
                    <a:pt x="4548" y="17962"/>
                    <a:pt x="2048" y="20141"/>
                    <a:pt x="1179" y="23260"/>
                  </a:cubicBezTo>
                  <a:cubicBezTo>
                    <a:pt x="0" y="27415"/>
                    <a:pt x="346" y="32368"/>
                    <a:pt x="2715" y="36071"/>
                  </a:cubicBezTo>
                  <a:cubicBezTo>
                    <a:pt x="4489" y="38834"/>
                    <a:pt x="7513" y="39655"/>
                    <a:pt x="10644" y="39715"/>
                  </a:cubicBezTo>
                  <a:cubicBezTo>
                    <a:pt x="10740" y="39716"/>
                    <a:pt x="10835" y="39717"/>
                    <a:pt x="10932" y="39717"/>
                  </a:cubicBezTo>
                  <a:cubicBezTo>
                    <a:pt x="12378" y="39717"/>
                    <a:pt x="13967" y="39555"/>
                    <a:pt x="15526" y="39555"/>
                  </a:cubicBezTo>
                  <a:cubicBezTo>
                    <a:pt x="17089" y="39555"/>
                    <a:pt x="18623" y="39718"/>
                    <a:pt x="19955" y="40369"/>
                  </a:cubicBezTo>
                  <a:cubicBezTo>
                    <a:pt x="23538" y="42115"/>
                    <a:pt x="27996" y="44028"/>
                    <a:pt x="32241" y="44028"/>
                  </a:cubicBezTo>
                  <a:cubicBezTo>
                    <a:pt x="33555" y="44028"/>
                    <a:pt x="34848" y="43845"/>
                    <a:pt x="36088" y="43417"/>
                  </a:cubicBezTo>
                  <a:cubicBezTo>
                    <a:pt x="41505" y="41548"/>
                    <a:pt x="44149" y="37905"/>
                    <a:pt x="44934" y="33178"/>
                  </a:cubicBezTo>
                  <a:cubicBezTo>
                    <a:pt x="45720" y="28463"/>
                    <a:pt x="43565" y="24534"/>
                    <a:pt x="42875" y="20796"/>
                  </a:cubicBezTo>
                  <a:cubicBezTo>
                    <a:pt x="42446" y="18438"/>
                    <a:pt x="42160" y="15819"/>
                    <a:pt x="41422" y="13473"/>
                  </a:cubicBezTo>
                  <a:cubicBezTo>
                    <a:pt x="41148" y="12580"/>
                    <a:pt x="40779" y="11711"/>
                    <a:pt x="40339" y="10890"/>
                  </a:cubicBezTo>
                  <a:cubicBezTo>
                    <a:pt x="38076" y="6675"/>
                    <a:pt x="34100" y="3496"/>
                    <a:pt x="29766" y="1615"/>
                  </a:cubicBezTo>
                  <a:cubicBezTo>
                    <a:pt x="27553" y="661"/>
                    <a:pt x="25002" y="0"/>
                    <a:pt x="22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6230252" y="3593053"/>
              <a:ext cx="326730" cy="628278"/>
            </a:xfrm>
            <a:custGeom>
              <a:avLst/>
              <a:gdLst/>
              <a:ahLst/>
              <a:cxnLst/>
              <a:rect l="l" t="t" r="r" b="b"/>
              <a:pathLst>
                <a:path w="4632" h="8907" extrusionOk="0">
                  <a:moveTo>
                    <a:pt x="4144" y="0"/>
                  </a:moveTo>
                  <a:lnTo>
                    <a:pt x="4144" y="12"/>
                  </a:lnTo>
                  <a:cubicBezTo>
                    <a:pt x="4139" y="12"/>
                    <a:pt x="4135" y="12"/>
                    <a:pt x="4131" y="12"/>
                  </a:cubicBezTo>
                  <a:cubicBezTo>
                    <a:pt x="3730" y="12"/>
                    <a:pt x="3321" y="575"/>
                    <a:pt x="3203" y="905"/>
                  </a:cubicBezTo>
                  <a:cubicBezTo>
                    <a:pt x="3191" y="941"/>
                    <a:pt x="3096" y="1405"/>
                    <a:pt x="3096" y="1405"/>
                  </a:cubicBezTo>
                  <a:lnTo>
                    <a:pt x="3108" y="1405"/>
                  </a:lnTo>
                  <a:cubicBezTo>
                    <a:pt x="3036" y="1501"/>
                    <a:pt x="2965" y="1596"/>
                    <a:pt x="2894" y="1703"/>
                  </a:cubicBezTo>
                  <a:cubicBezTo>
                    <a:pt x="2763" y="1905"/>
                    <a:pt x="2608" y="2132"/>
                    <a:pt x="2465" y="2393"/>
                  </a:cubicBezTo>
                  <a:lnTo>
                    <a:pt x="2405" y="2489"/>
                  </a:lnTo>
                  <a:cubicBezTo>
                    <a:pt x="2405" y="2548"/>
                    <a:pt x="2397" y="2583"/>
                    <a:pt x="2394" y="2593"/>
                  </a:cubicBezTo>
                  <a:lnTo>
                    <a:pt x="2394" y="2593"/>
                  </a:lnTo>
                  <a:cubicBezTo>
                    <a:pt x="2430" y="2534"/>
                    <a:pt x="2459" y="2476"/>
                    <a:pt x="2489" y="2417"/>
                  </a:cubicBezTo>
                  <a:cubicBezTo>
                    <a:pt x="2632" y="2155"/>
                    <a:pt x="2786" y="1917"/>
                    <a:pt x="2917" y="1715"/>
                  </a:cubicBezTo>
                  <a:cubicBezTo>
                    <a:pt x="2989" y="1596"/>
                    <a:pt x="3060" y="1501"/>
                    <a:pt x="3132" y="1405"/>
                  </a:cubicBezTo>
                  <a:cubicBezTo>
                    <a:pt x="3263" y="1393"/>
                    <a:pt x="3834" y="1334"/>
                    <a:pt x="4072" y="1191"/>
                  </a:cubicBezTo>
                  <a:cubicBezTo>
                    <a:pt x="4298" y="1060"/>
                    <a:pt x="4548" y="834"/>
                    <a:pt x="4584" y="560"/>
                  </a:cubicBezTo>
                  <a:cubicBezTo>
                    <a:pt x="4632" y="298"/>
                    <a:pt x="4441" y="48"/>
                    <a:pt x="4179" y="12"/>
                  </a:cubicBezTo>
                  <a:lnTo>
                    <a:pt x="4144" y="0"/>
                  </a:lnTo>
                  <a:close/>
                  <a:moveTo>
                    <a:pt x="3586" y="1937"/>
                  </a:moveTo>
                  <a:cubicBezTo>
                    <a:pt x="3235" y="1937"/>
                    <a:pt x="2802" y="2172"/>
                    <a:pt x="2608" y="2358"/>
                  </a:cubicBezTo>
                  <a:cubicBezTo>
                    <a:pt x="2596" y="2370"/>
                    <a:pt x="2465" y="2524"/>
                    <a:pt x="2370" y="2632"/>
                  </a:cubicBezTo>
                  <a:cubicBezTo>
                    <a:pt x="2378" y="2620"/>
                    <a:pt x="2385" y="2608"/>
                    <a:pt x="2393" y="2595"/>
                  </a:cubicBezTo>
                  <a:lnTo>
                    <a:pt x="2393" y="2595"/>
                  </a:lnTo>
                  <a:lnTo>
                    <a:pt x="2393" y="2596"/>
                  </a:lnTo>
                  <a:cubicBezTo>
                    <a:pt x="2393" y="2596"/>
                    <a:pt x="2394" y="2595"/>
                    <a:pt x="2394" y="2593"/>
                  </a:cubicBezTo>
                  <a:lnTo>
                    <a:pt x="2394" y="2593"/>
                  </a:lnTo>
                  <a:cubicBezTo>
                    <a:pt x="2394" y="2594"/>
                    <a:pt x="2393" y="2595"/>
                    <a:pt x="2393" y="2595"/>
                  </a:cubicBezTo>
                  <a:lnTo>
                    <a:pt x="2393" y="2595"/>
                  </a:lnTo>
                  <a:lnTo>
                    <a:pt x="2358" y="2572"/>
                  </a:lnTo>
                  <a:cubicBezTo>
                    <a:pt x="2239" y="2798"/>
                    <a:pt x="2120" y="3025"/>
                    <a:pt x="2012" y="3263"/>
                  </a:cubicBezTo>
                  <a:cubicBezTo>
                    <a:pt x="1870" y="3596"/>
                    <a:pt x="1751" y="3929"/>
                    <a:pt x="1667" y="4287"/>
                  </a:cubicBezTo>
                  <a:lnTo>
                    <a:pt x="1667" y="4298"/>
                  </a:lnTo>
                  <a:cubicBezTo>
                    <a:pt x="1655" y="4191"/>
                    <a:pt x="1620" y="3858"/>
                    <a:pt x="1620" y="3834"/>
                  </a:cubicBezTo>
                  <a:cubicBezTo>
                    <a:pt x="1536" y="3489"/>
                    <a:pt x="1179" y="2858"/>
                    <a:pt x="786" y="2810"/>
                  </a:cubicBezTo>
                  <a:cubicBezTo>
                    <a:pt x="771" y="2809"/>
                    <a:pt x="757" y="2808"/>
                    <a:pt x="742" y="2808"/>
                  </a:cubicBezTo>
                  <a:cubicBezTo>
                    <a:pt x="499" y="2808"/>
                    <a:pt x="297" y="2992"/>
                    <a:pt x="286" y="3239"/>
                  </a:cubicBezTo>
                  <a:cubicBezTo>
                    <a:pt x="274" y="3251"/>
                    <a:pt x="274" y="3275"/>
                    <a:pt x="286" y="3298"/>
                  </a:cubicBezTo>
                  <a:cubicBezTo>
                    <a:pt x="286" y="3572"/>
                    <a:pt x="512" y="3846"/>
                    <a:pt x="727" y="4001"/>
                  </a:cubicBezTo>
                  <a:cubicBezTo>
                    <a:pt x="965" y="4191"/>
                    <a:pt x="1608" y="4334"/>
                    <a:pt x="1655" y="4346"/>
                  </a:cubicBezTo>
                  <a:cubicBezTo>
                    <a:pt x="1572" y="4703"/>
                    <a:pt x="1524" y="5072"/>
                    <a:pt x="1489" y="5441"/>
                  </a:cubicBezTo>
                  <a:cubicBezTo>
                    <a:pt x="1477" y="5656"/>
                    <a:pt x="1465" y="5882"/>
                    <a:pt x="1453" y="6096"/>
                  </a:cubicBezTo>
                  <a:cubicBezTo>
                    <a:pt x="1441" y="5989"/>
                    <a:pt x="1429" y="5906"/>
                    <a:pt x="1429" y="5894"/>
                  </a:cubicBezTo>
                  <a:cubicBezTo>
                    <a:pt x="1346" y="5537"/>
                    <a:pt x="1000" y="4906"/>
                    <a:pt x="596" y="4870"/>
                  </a:cubicBezTo>
                  <a:cubicBezTo>
                    <a:pt x="581" y="4869"/>
                    <a:pt x="566" y="4868"/>
                    <a:pt x="552" y="4868"/>
                  </a:cubicBezTo>
                  <a:cubicBezTo>
                    <a:pt x="310" y="4868"/>
                    <a:pt x="118" y="5051"/>
                    <a:pt x="96" y="5287"/>
                  </a:cubicBezTo>
                  <a:cubicBezTo>
                    <a:pt x="96" y="5311"/>
                    <a:pt x="96" y="5322"/>
                    <a:pt x="96" y="5346"/>
                  </a:cubicBezTo>
                  <a:cubicBezTo>
                    <a:pt x="96" y="5632"/>
                    <a:pt x="322" y="5894"/>
                    <a:pt x="536" y="6061"/>
                  </a:cubicBezTo>
                  <a:cubicBezTo>
                    <a:pt x="750" y="6215"/>
                    <a:pt x="1298" y="6358"/>
                    <a:pt x="1441" y="6394"/>
                  </a:cubicBezTo>
                  <a:cubicBezTo>
                    <a:pt x="1441" y="6477"/>
                    <a:pt x="1429" y="6561"/>
                    <a:pt x="1429" y="6644"/>
                  </a:cubicBezTo>
                  <a:cubicBezTo>
                    <a:pt x="1417" y="7049"/>
                    <a:pt x="1405" y="7454"/>
                    <a:pt x="1381" y="7847"/>
                  </a:cubicBezTo>
                  <a:cubicBezTo>
                    <a:pt x="1381" y="7978"/>
                    <a:pt x="1370" y="8120"/>
                    <a:pt x="1358" y="8251"/>
                  </a:cubicBezTo>
                  <a:cubicBezTo>
                    <a:pt x="1346" y="8168"/>
                    <a:pt x="1334" y="8085"/>
                    <a:pt x="1334" y="8073"/>
                  </a:cubicBezTo>
                  <a:cubicBezTo>
                    <a:pt x="1250" y="7727"/>
                    <a:pt x="905" y="7096"/>
                    <a:pt x="500" y="7061"/>
                  </a:cubicBezTo>
                  <a:cubicBezTo>
                    <a:pt x="486" y="7059"/>
                    <a:pt x="472" y="7059"/>
                    <a:pt x="458" y="7059"/>
                  </a:cubicBezTo>
                  <a:cubicBezTo>
                    <a:pt x="225" y="7059"/>
                    <a:pt x="23" y="7242"/>
                    <a:pt x="0" y="7477"/>
                  </a:cubicBezTo>
                  <a:cubicBezTo>
                    <a:pt x="0" y="7501"/>
                    <a:pt x="0" y="7513"/>
                    <a:pt x="0" y="7537"/>
                  </a:cubicBezTo>
                  <a:cubicBezTo>
                    <a:pt x="0" y="7823"/>
                    <a:pt x="227" y="8085"/>
                    <a:pt x="441" y="8251"/>
                  </a:cubicBezTo>
                  <a:cubicBezTo>
                    <a:pt x="655" y="8406"/>
                    <a:pt x="1143" y="8525"/>
                    <a:pt x="1322" y="8573"/>
                  </a:cubicBezTo>
                  <a:cubicBezTo>
                    <a:pt x="1310" y="8668"/>
                    <a:pt x="1298" y="8763"/>
                    <a:pt x="1286" y="8859"/>
                  </a:cubicBezTo>
                  <a:cubicBezTo>
                    <a:pt x="1346" y="8882"/>
                    <a:pt x="1405" y="8894"/>
                    <a:pt x="1465" y="8906"/>
                  </a:cubicBezTo>
                  <a:cubicBezTo>
                    <a:pt x="1489" y="8716"/>
                    <a:pt x="1512" y="8537"/>
                    <a:pt x="1524" y="8347"/>
                  </a:cubicBezTo>
                  <a:cubicBezTo>
                    <a:pt x="1647" y="8388"/>
                    <a:pt x="2061" y="8499"/>
                    <a:pt x="2341" y="8499"/>
                  </a:cubicBezTo>
                  <a:cubicBezTo>
                    <a:pt x="2386" y="8499"/>
                    <a:pt x="2428" y="8496"/>
                    <a:pt x="2465" y="8489"/>
                  </a:cubicBezTo>
                  <a:cubicBezTo>
                    <a:pt x="2727" y="8454"/>
                    <a:pt x="3048" y="8335"/>
                    <a:pt x="3179" y="8085"/>
                  </a:cubicBezTo>
                  <a:cubicBezTo>
                    <a:pt x="3310" y="7858"/>
                    <a:pt x="3227" y="7561"/>
                    <a:pt x="3001" y="7442"/>
                  </a:cubicBezTo>
                  <a:cubicBezTo>
                    <a:pt x="2989" y="7430"/>
                    <a:pt x="2977" y="7418"/>
                    <a:pt x="2953" y="7418"/>
                  </a:cubicBezTo>
                  <a:cubicBezTo>
                    <a:pt x="2894" y="7393"/>
                    <a:pt x="2829" y="7382"/>
                    <a:pt x="2761" y="7382"/>
                  </a:cubicBezTo>
                  <a:cubicBezTo>
                    <a:pt x="2403" y="7382"/>
                    <a:pt x="1952" y="7688"/>
                    <a:pt x="1762" y="7918"/>
                  </a:cubicBezTo>
                  <a:cubicBezTo>
                    <a:pt x="1739" y="7930"/>
                    <a:pt x="1596" y="8144"/>
                    <a:pt x="1524" y="8263"/>
                  </a:cubicBezTo>
                  <a:cubicBezTo>
                    <a:pt x="1536" y="8120"/>
                    <a:pt x="1548" y="7989"/>
                    <a:pt x="1548" y="7858"/>
                  </a:cubicBezTo>
                  <a:cubicBezTo>
                    <a:pt x="1560" y="7454"/>
                    <a:pt x="1560" y="7049"/>
                    <a:pt x="1560" y="6644"/>
                  </a:cubicBezTo>
                  <a:lnTo>
                    <a:pt x="1560" y="6275"/>
                  </a:lnTo>
                  <a:cubicBezTo>
                    <a:pt x="1613" y="6296"/>
                    <a:pt x="2102" y="6438"/>
                    <a:pt x="2420" y="6438"/>
                  </a:cubicBezTo>
                  <a:cubicBezTo>
                    <a:pt x="2462" y="6438"/>
                    <a:pt x="2502" y="6435"/>
                    <a:pt x="2536" y="6430"/>
                  </a:cubicBezTo>
                  <a:cubicBezTo>
                    <a:pt x="2798" y="6394"/>
                    <a:pt x="3120" y="6275"/>
                    <a:pt x="3251" y="6025"/>
                  </a:cubicBezTo>
                  <a:cubicBezTo>
                    <a:pt x="3382" y="5799"/>
                    <a:pt x="3298" y="5501"/>
                    <a:pt x="3072" y="5370"/>
                  </a:cubicBezTo>
                  <a:cubicBezTo>
                    <a:pt x="3060" y="5370"/>
                    <a:pt x="3048" y="5358"/>
                    <a:pt x="3036" y="5346"/>
                  </a:cubicBezTo>
                  <a:cubicBezTo>
                    <a:pt x="2977" y="5322"/>
                    <a:pt x="2912" y="5310"/>
                    <a:pt x="2844" y="5310"/>
                  </a:cubicBezTo>
                  <a:cubicBezTo>
                    <a:pt x="2483" y="5310"/>
                    <a:pt x="2024" y="5616"/>
                    <a:pt x="1834" y="5846"/>
                  </a:cubicBezTo>
                  <a:cubicBezTo>
                    <a:pt x="1822" y="5870"/>
                    <a:pt x="1608" y="6180"/>
                    <a:pt x="1560" y="6251"/>
                  </a:cubicBezTo>
                  <a:cubicBezTo>
                    <a:pt x="1560" y="5989"/>
                    <a:pt x="1572" y="5715"/>
                    <a:pt x="1596" y="5453"/>
                  </a:cubicBezTo>
                  <a:cubicBezTo>
                    <a:pt x="1608" y="5096"/>
                    <a:pt x="1655" y="4739"/>
                    <a:pt x="1727" y="4382"/>
                  </a:cubicBezTo>
                  <a:cubicBezTo>
                    <a:pt x="1748" y="4392"/>
                    <a:pt x="2268" y="4544"/>
                    <a:pt x="2592" y="4544"/>
                  </a:cubicBezTo>
                  <a:cubicBezTo>
                    <a:pt x="2633" y="4544"/>
                    <a:pt x="2670" y="4542"/>
                    <a:pt x="2703" y="4537"/>
                  </a:cubicBezTo>
                  <a:cubicBezTo>
                    <a:pt x="2965" y="4501"/>
                    <a:pt x="3286" y="4382"/>
                    <a:pt x="3417" y="4132"/>
                  </a:cubicBezTo>
                  <a:cubicBezTo>
                    <a:pt x="3548" y="3906"/>
                    <a:pt x="3477" y="3608"/>
                    <a:pt x="3239" y="3477"/>
                  </a:cubicBezTo>
                  <a:cubicBezTo>
                    <a:pt x="3227" y="3477"/>
                    <a:pt x="3215" y="3465"/>
                    <a:pt x="3203" y="3465"/>
                  </a:cubicBezTo>
                  <a:cubicBezTo>
                    <a:pt x="3142" y="3437"/>
                    <a:pt x="3074" y="3425"/>
                    <a:pt x="3003" y="3425"/>
                  </a:cubicBezTo>
                  <a:cubicBezTo>
                    <a:pt x="2643" y="3425"/>
                    <a:pt x="2189" y="3735"/>
                    <a:pt x="2001" y="3953"/>
                  </a:cubicBezTo>
                  <a:cubicBezTo>
                    <a:pt x="1989" y="3977"/>
                    <a:pt x="1762" y="4310"/>
                    <a:pt x="1727" y="4370"/>
                  </a:cubicBezTo>
                  <a:cubicBezTo>
                    <a:pt x="1727" y="4358"/>
                    <a:pt x="1739" y="4334"/>
                    <a:pt x="1739" y="4310"/>
                  </a:cubicBezTo>
                  <a:cubicBezTo>
                    <a:pt x="1822" y="3965"/>
                    <a:pt x="1929" y="3620"/>
                    <a:pt x="2060" y="3286"/>
                  </a:cubicBezTo>
                  <a:cubicBezTo>
                    <a:pt x="2143" y="3096"/>
                    <a:pt x="2215" y="2929"/>
                    <a:pt x="2298" y="2763"/>
                  </a:cubicBezTo>
                  <a:cubicBezTo>
                    <a:pt x="2414" y="2809"/>
                    <a:pt x="2936" y="3013"/>
                    <a:pt x="3216" y="3013"/>
                  </a:cubicBezTo>
                  <a:cubicBezTo>
                    <a:pt x="3224" y="3013"/>
                    <a:pt x="3231" y="3013"/>
                    <a:pt x="3239" y="3013"/>
                  </a:cubicBezTo>
                  <a:cubicBezTo>
                    <a:pt x="3525" y="3001"/>
                    <a:pt x="3846" y="2917"/>
                    <a:pt x="4001" y="2691"/>
                  </a:cubicBezTo>
                  <a:cubicBezTo>
                    <a:pt x="4156" y="2477"/>
                    <a:pt x="4108" y="2179"/>
                    <a:pt x="3894" y="2024"/>
                  </a:cubicBezTo>
                  <a:lnTo>
                    <a:pt x="3858" y="2001"/>
                  </a:lnTo>
                  <a:cubicBezTo>
                    <a:pt x="3779" y="1956"/>
                    <a:pt x="3686" y="1937"/>
                    <a:pt x="3586" y="1937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6336130" y="3666413"/>
              <a:ext cx="70538" cy="108134"/>
            </a:xfrm>
            <a:custGeom>
              <a:avLst/>
              <a:gdLst/>
              <a:ahLst/>
              <a:cxnLst/>
              <a:rect l="l" t="t" r="r" b="b"/>
              <a:pathLst>
                <a:path w="1000" h="1533" extrusionOk="0">
                  <a:moveTo>
                    <a:pt x="404" y="1"/>
                  </a:moveTo>
                  <a:cubicBezTo>
                    <a:pt x="152" y="1"/>
                    <a:pt x="1" y="253"/>
                    <a:pt x="119" y="615"/>
                  </a:cubicBezTo>
                  <a:cubicBezTo>
                    <a:pt x="250" y="1020"/>
                    <a:pt x="726" y="1425"/>
                    <a:pt x="857" y="1532"/>
                  </a:cubicBezTo>
                  <a:lnTo>
                    <a:pt x="904" y="1449"/>
                  </a:lnTo>
                  <a:cubicBezTo>
                    <a:pt x="940" y="1127"/>
                    <a:pt x="1000" y="258"/>
                    <a:pt x="666" y="80"/>
                  </a:cubicBezTo>
                  <a:cubicBezTo>
                    <a:pt x="572" y="25"/>
                    <a:pt x="483" y="1"/>
                    <a:pt x="404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7764681" y="4421952"/>
              <a:ext cx="114271" cy="90782"/>
            </a:xfrm>
            <a:custGeom>
              <a:avLst/>
              <a:gdLst/>
              <a:ahLst/>
              <a:cxnLst/>
              <a:rect l="l" t="t" r="r" b="b"/>
              <a:pathLst>
                <a:path w="1620" h="1287" extrusionOk="0">
                  <a:moveTo>
                    <a:pt x="651" y="1"/>
                  </a:moveTo>
                  <a:cubicBezTo>
                    <a:pt x="649" y="1"/>
                    <a:pt x="646" y="1"/>
                    <a:pt x="643" y="1"/>
                  </a:cubicBezTo>
                  <a:cubicBezTo>
                    <a:pt x="131" y="1"/>
                    <a:pt x="0" y="453"/>
                    <a:pt x="405" y="822"/>
                  </a:cubicBezTo>
                  <a:cubicBezTo>
                    <a:pt x="762" y="1132"/>
                    <a:pt x="1417" y="1251"/>
                    <a:pt x="1619" y="1287"/>
                  </a:cubicBezTo>
                  <a:lnTo>
                    <a:pt x="1619" y="1180"/>
                  </a:lnTo>
                  <a:cubicBezTo>
                    <a:pt x="1489" y="872"/>
                    <a:pt x="1065" y="1"/>
                    <a:pt x="65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8145943" y="4378571"/>
              <a:ext cx="414126" cy="556611"/>
            </a:xfrm>
            <a:custGeom>
              <a:avLst/>
              <a:gdLst/>
              <a:ahLst/>
              <a:cxnLst/>
              <a:rect l="l" t="t" r="r" b="b"/>
              <a:pathLst>
                <a:path w="5871" h="7891" extrusionOk="0">
                  <a:moveTo>
                    <a:pt x="5305" y="0"/>
                  </a:moveTo>
                  <a:cubicBezTo>
                    <a:pt x="4891" y="0"/>
                    <a:pt x="4393" y="508"/>
                    <a:pt x="4215" y="830"/>
                  </a:cubicBezTo>
                  <a:cubicBezTo>
                    <a:pt x="4203" y="854"/>
                    <a:pt x="4013" y="1354"/>
                    <a:pt x="4013" y="1354"/>
                  </a:cubicBezTo>
                  <a:lnTo>
                    <a:pt x="4025" y="1354"/>
                  </a:lnTo>
                  <a:cubicBezTo>
                    <a:pt x="3930" y="1437"/>
                    <a:pt x="3834" y="1533"/>
                    <a:pt x="3739" y="1640"/>
                  </a:cubicBezTo>
                  <a:cubicBezTo>
                    <a:pt x="3549" y="1842"/>
                    <a:pt x="3346" y="2056"/>
                    <a:pt x="3132" y="2318"/>
                  </a:cubicBezTo>
                  <a:lnTo>
                    <a:pt x="3060" y="2414"/>
                  </a:lnTo>
                  <a:cubicBezTo>
                    <a:pt x="3048" y="2485"/>
                    <a:pt x="3037" y="2533"/>
                    <a:pt x="3037" y="2533"/>
                  </a:cubicBezTo>
                  <a:cubicBezTo>
                    <a:pt x="3037" y="2533"/>
                    <a:pt x="3013" y="2521"/>
                    <a:pt x="3001" y="2497"/>
                  </a:cubicBezTo>
                  <a:cubicBezTo>
                    <a:pt x="2834" y="2699"/>
                    <a:pt x="2667" y="2938"/>
                    <a:pt x="2501" y="3188"/>
                  </a:cubicBezTo>
                  <a:cubicBezTo>
                    <a:pt x="2287" y="3520"/>
                    <a:pt x="2097" y="3876"/>
                    <a:pt x="1942" y="4244"/>
                  </a:cubicBezTo>
                  <a:lnTo>
                    <a:pt x="1942" y="4244"/>
                  </a:lnTo>
                  <a:cubicBezTo>
                    <a:pt x="1954" y="4103"/>
                    <a:pt x="1965" y="3770"/>
                    <a:pt x="1965" y="3747"/>
                  </a:cubicBezTo>
                  <a:cubicBezTo>
                    <a:pt x="1941" y="3342"/>
                    <a:pt x="1667" y="2592"/>
                    <a:pt x="1239" y="2485"/>
                  </a:cubicBezTo>
                  <a:cubicBezTo>
                    <a:pt x="1196" y="2474"/>
                    <a:pt x="1153" y="2469"/>
                    <a:pt x="1111" y="2469"/>
                  </a:cubicBezTo>
                  <a:cubicBezTo>
                    <a:pt x="884" y="2469"/>
                    <a:pt x="680" y="2623"/>
                    <a:pt x="620" y="2854"/>
                  </a:cubicBezTo>
                  <a:cubicBezTo>
                    <a:pt x="620" y="2878"/>
                    <a:pt x="608" y="2902"/>
                    <a:pt x="608" y="2926"/>
                  </a:cubicBezTo>
                  <a:cubicBezTo>
                    <a:pt x="560" y="3235"/>
                    <a:pt x="762" y="3557"/>
                    <a:pt x="965" y="3771"/>
                  </a:cubicBezTo>
                  <a:cubicBezTo>
                    <a:pt x="1203" y="4009"/>
                    <a:pt x="1870" y="4283"/>
                    <a:pt x="1917" y="4307"/>
                  </a:cubicBezTo>
                  <a:cubicBezTo>
                    <a:pt x="1774" y="4688"/>
                    <a:pt x="1644" y="5081"/>
                    <a:pt x="1548" y="5474"/>
                  </a:cubicBezTo>
                  <a:cubicBezTo>
                    <a:pt x="1501" y="5712"/>
                    <a:pt x="1453" y="5950"/>
                    <a:pt x="1393" y="6188"/>
                  </a:cubicBezTo>
                  <a:cubicBezTo>
                    <a:pt x="1405" y="6069"/>
                    <a:pt x="1405" y="5974"/>
                    <a:pt x="1405" y="5962"/>
                  </a:cubicBezTo>
                  <a:cubicBezTo>
                    <a:pt x="1382" y="5569"/>
                    <a:pt x="1108" y="4819"/>
                    <a:pt x="679" y="4700"/>
                  </a:cubicBezTo>
                  <a:cubicBezTo>
                    <a:pt x="636" y="4688"/>
                    <a:pt x="593" y="4683"/>
                    <a:pt x="550" y="4683"/>
                  </a:cubicBezTo>
                  <a:cubicBezTo>
                    <a:pt x="321" y="4683"/>
                    <a:pt x="110" y="4838"/>
                    <a:pt x="60" y="5069"/>
                  </a:cubicBezTo>
                  <a:cubicBezTo>
                    <a:pt x="48" y="5093"/>
                    <a:pt x="48" y="5116"/>
                    <a:pt x="48" y="5140"/>
                  </a:cubicBezTo>
                  <a:cubicBezTo>
                    <a:pt x="0" y="5450"/>
                    <a:pt x="203" y="5771"/>
                    <a:pt x="405" y="5985"/>
                  </a:cubicBezTo>
                  <a:cubicBezTo>
                    <a:pt x="608" y="6200"/>
                    <a:pt x="1179" y="6450"/>
                    <a:pt x="1322" y="6509"/>
                  </a:cubicBezTo>
                  <a:lnTo>
                    <a:pt x="1274" y="6783"/>
                  </a:lnTo>
                  <a:cubicBezTo>
                    <a:pt x="1203" y="7152"/>
                    <a:pt x="1132" y="7521"/>
                    <a:pt x="1060" y="7890"/>
                  </a:cubicBezTo>
                  <a:lnTo>
                    <a:pt x="1239" y="7867"/>
                  </a:lnTo>
                  <a:cubicBezTo>
                    <a:pt x="1310" y="7521"/>
                    <a:pt x="1370" y="7164"/>
                    <a:pt x="1429" y="6807"/>
                  </a:cubicBezTo>
                  <a:cubicBezTo>
                    <a:pt x="1453" y="6676"/>
                    <a:pt x="1477" y="6545"/>
                    <a:pt x="1501" y="6402"/>
                  </a:cubicBezTo>
                  <a:cubicBezTo>
                    <a:pt x="1548" y="6438"/>
                    <a:pt x="2203" y="6736"/>
                    <a:pt x="2525" y="6747"/>
                  </a:cubicBezTo>
                  <a:cubicBezTo>
                    <a:pt x="2822" y="6747"/>
                    <a:pt x="3191" y="6676"/>
                    <a:pt x="3382" y="6426"/>
                  </a:cubicBezTo>
                  <a:cubicBezTo>
                    <a:pt x="3560" y="6200"/>
                    <a:pt x="3525" y="5866"/>
                    <a:pt x="3298" y="5688"/>
                  </a:cubicBezTo>
                  <a:cubicBezTo>
                    <a:pt x="3287" y="5676"/>
                    <a:pt x="3275" y="5664"/>
                    <a:pt x="3263" y="5652"/>
                  </a:cubicBezTo>
                  <a:cubicBezTo>
                    <a:pt x="3170" y="5597"/>
                    <a:pt x="3056" y="5574"/>
                    <a:pt x="2933" y="5574"/>
                  </a:cubicBezTo>
                  <a:cubicBezTo>
                    <a:pt x="2553" y="5574"/>
                    <a:pt x="2086" y="5797"/>
                    <a:pt x="1870" y="5985"/>
                  </a:cubicBezTo>
                  <a:cubicBezTo>
                    <a:pt x="1846" y="6009"/>
                    <a:pt x="1572" y="6307"/>
                    <a:pt x="1501" y="6390"/>
                  </a:cubicBezTo>
                  <a:cubicBezTo>
                    <a:pt x="1548" y="6093"/>
                    <a:pt x="1608" y="5795"/>
                    <a:pt x="1667" y="5509"/>
                  </a:cubicBezTo>
                  <a:cubicBezTo>
                    <a:pt x="1751" y="5128"/>
                    <a:pt x="1870" y="4735"/>
                    <a:pt x="2001" y="4366"/>
                  </a:cubicBezTo>
                  <a:cubicBezTo>
                    <a:pt x="2025" y="4378"/>
                    <a:pt x="2703" y="4700"/>
                    <a:pt x="3048" y="4712"/>
                  </a:cubicBezTo>
                  <a:cubicBezTo>
                    <a:pt x="3334" y="4712"/>
                    <a:pt x="3715" y="4628"/>
                    <a:pt x="3894" y="4390"/>
                  </a:cubicBezTo>
                  <a:cubicBezTo>
                    <a:pt x="4072" y="4164"/>
                    <a:pt x="4037" y="3830"/>
                    <a:pt x="3810" y="3640"/>
                  </a:cubicBezTo>
                  <a:cubicBezTo>
                    <a:pt x="3799" y="3640"/>
                    <a:pt x="3787" y="3628"/>
                    <a:pt x="3775" y="3616"/>
                  </a:cubicBezTo>
                  <a:cubicBezTo>
                    <a:pt x="3681" y="3557"/>
                    <a:pt x="3565" y="3533"/>
                    <a:pt x="3441" y="3533"/>
                  </a:cubicBezTo>
                  <a:cubicBezTo>
                    <a:pt x="3062" y="3533"/>
                    <a:pt x="2597" y="3761"/>
                    <a:pt x="2382" y="3950"/>
                  </a:cubicBezTo>
                  <a:cubicBezTo>
                    <a:pt x="2358" y="3973"/>
                    <a:pt x="2060" y="4295"/>
                    <a:pt x="2013" y="4354"/>
                  </a:cubicBezTo>
                  <a:cubicBezTo>
                    <a:pt x="2013" y="4331"/>
                    <a:pt x="2025" y="4307"/>
                    <a:pt x="2025" y="4283"/>
                  </a:cubicBezTo>
                  <a:cubicBezTo>
                    <a:pt x="2179" y="3914"/>
                    <a:pt x="2358" y="3557"/>
                    <a:pt x="2560" y="3223"/>
                  </a:cubicBezTo>
                  <a:cubicBezTo>
                    <a:pt x="2679" y="3033"/>
                    <a:pt x="2798" y="2866"/>
                    <a:pt x="2917" y="2699"/>
                  </a:cubicBezTo>
                  <a:cubicBezTo>
                    <a:pt x="3037" y="2771"/>
                    <a:pt x="3584" y="3104"/>
                    <a:pt x="3894" y="3140"/>
                  </a:cubicBezTo>
                  <a:cubicBezTo>
                    <a:pt x="3957" y="3147"/>
                    <a:pt x="4023" y="3152"/>
                    <a:pt x="4091" y="3152"/>
                  </a:cubicBezTo>
                  <a:cubicBezTo>
                    <a:pt x="4341" y="3152"/>
                    <a:pt x="4606" y="3092"/>
                    <a:pt x="4775" y="2914"/>
                  </a:cubicBezTo>
                  <a:cubicBezTo>
                    <a:pt x="4977" y="2711"/>
                    <a:pt x="4977" y="2378"/>
                    <a:pt x="4775" y="2176"/>
                  </a:cubicBezTo>
                  <a:cubicBezTo>
                    <a:pt x="4763" y="2164"/>
                    <a:pt x="4751" y="2152"/>
                    <a:pt x="4739" y="2140"/>
                  </a:cubicBezTo>
                  <a:cubicBezTo>
                    <a:pt x="4626" y="2050"/>
                    <a:pt x="4468" y="2014"/>
                    <a:pt x="4296" y="2014"/>
                  </a:cubicBezTo>
                  <a:cubicBezTo>
                    <a:pt x="3942" y="2014"/>
                    <a:pt x="3527" y="2166"/>
                    <a:pt x="3310" y="2318"/>
                  </a:cubicBezTo>
                  <a:cubicBezTo>
                    <a:pt x="3298" y="2330"/>
                    <a:pt x="3132" y="2473"/>
                    <a:pt x="3013" y="2568"/>
                  </a:cubicBezTo>
                  <a:cubicBezTo>
                    <a:pt x="3072" y="2497"/>
                    <a:pt x="3120" y="2426"/>
                    <a:pt x="3179" y="2354"/>
                  </a:cubicBezTo>
                  <a:cubicBezTo>
                    <a:pt x="3382" y="2092"/>
                    <a:pt x="3584" y="1866"/>
                    <a:pt x="3763" y="1664"/>
                  </a:cubicBezTo>
                  <a:cubicBezTo>
                    <a:pt x="3870" y="1544"/>
                    <a:pt x="3965" y="1449"/>
                    <a:pt x="4049" y="1354"/>
                  </a:cubicBezTo>
                  <a:cubicBezTo>
                    <a:pt x="4118" y="1359"/>
                    <a:pt x="4279" y="1369"/>
                    <a:pt x="4462" y="1369"/>
                  </a:cubicBezTo>
                  <a:cubicBezTo>
                    <a:pt x="4689" y="1369"/>
                    <a:pt x="4950" y="1354"/>
                    <a:pt x="5108" y="1294"/>
                  </a:cubicBezTo>
                  <a:cubicBezTo>
                    <a:pt x="5382" y="1187"/>
                    <a:pt x="5692" y="985"/>
                    <a:pt x="5787" y="687"/>
                  </a:cubicBezTo>
                  <a:cubicBezTo>
                    <a:pt x="5870" y="413"/>
                    <a:pt x="5715" y="116"/>
                    <a:pt x="5430" y="20"/>
                  </a:cubicBezTo>
                  <a:cubicBezTo>
                    <a:pt x="5418" y="20"/>
                    <a:pt x="5406" y="9"/>
                    <a:pt x="5394" y="9"/>
                  </a:cubicBezTo>
                  <a:cubicBezTo>
                    <a:pt x="5365" y="3"/>
                    <a:pt x="5335" y="0"/>
                    <a:pt x="5305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8307265" y="4430558"/>
              <a:ext cx="76392" cy="124146"/>
            </a:xfrm>
            <a:custGeom>
              <a:avLst/>
              <a:gdLst/>
              <a:ahLst/>
              <a:cxnLst/>
              <a:rect l="l" t="t" r="r" b="b"/>
              <a:pathLst>
                <a:path w="1083" h="1760" extrusionOk="0">
                  <a:moveTo>
                    <a:pt x="423" y="1"/>
                  </a:moveTo>
                  <a:cubicBezTo>
                    <a:pt x="177" y="1"/>
                    <a:pt x="0" y="245"/>
                    <a:pt x="59" y="629"/>
                  </a:cubicBezTo>
                  <a:cubicBezTo>
                    <a:pt x="142" y="1093"/>
                    <a:pt x="583" y="1617"/>
                    <a:pt x="714" y="1760"/>
                  </a:cubicBezTo>
                  <a:lnTo>
                    <a:pt x="773" y="1677"/>
                  </a:lnTo>
                  <a:cubicBezTo>
                    <a:pt x="869" y="1331"/>
                    <a:pt x="1083" y="391"/>
                    <a:pt x="761" y="141"/>
                  </a:cubicBezTo>
                  <a:cubicBezTo>
                    <a:pt x="644" y="45"/>
                    <a:pt x="527" y="1"/>
                    <a:pt x="423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7879729" y="4265074"/>
              <a:ext cx="98329" cy="248504"/>
            </a:xfrm>
            <a:custGeom>
              <a:avLst/>
              <a:gdLst/>
              <a:ahLst/>
              <a:cxnLst/>
              <a:rect l="l" t="t" r="r" b="b"/>
              <a:pathLst>
                <a:path w="1394" h="3523" extrusionOk="0">
                  <a:moveTo>
                    <a:pt x="799" y="1"/>
                  </a:moveTo>
                  <a:cubicBezTo>
                    <a:pt x="751" y="1"/>
                    <a:pt x="703" y="8"/>
                    <a:pt x="655" y="22"/>
                  </a:cubicBezTo>
                  <a:cubicBezTo>
                    <a:pt x="643" y="22"/>
                    <a:pt x="619" y="34"/>
                    <a:pt x="607" y="34"/>
                  </a:cubicBezTo>
                  <a:cubicBezTo>
                    <a:pt x="203" y="201"/>
                    <a:pt x="48" y="987"/>
                    <a:pt x="84" y="1379"/>
                  </a:cubicBezTo>
                  <a:cubicBezTo>
                    <a:pt x="84" y="1414"/>
                    <a:pt x="194" y="1901"/>
                    <a:pt x="213" y="1937"/>
                  </a:cubicBezTo>
                  <a:lnTo>
                    <a:pt x="213" y="1937"/>
                  </a:lnTo>
                  <a:cubicBezTo>
                    <a:pt x="189" y="2065"/>
                    <a:pt x="166" y="2193"/>
                    <a:pt x="143" y="2332"/>
                  </a:cubicBezTo>
                  <a:cubicBezTo>
                    <a:pt x="95" y="2594"/>
                    <a:pt x="48" y="2903"/>
                    <a:pt x="12" y="3237"/>
                  </a:cubicBezTo>
                  <a:cubicBezTo>
                    <a:pt x="12" y="3284"/>
                    <a:pt x="12" y="3344"/>
                    <a:pt x="0" y="3404"/>
                  </a:cubicBezTo>
                  <a:cubicBezTo>
                    <a:pt x="36" y="3475"/>
                    <a:pt x="48" y="3523"/>
                    <a:pt x="48" y="3523"/>
                  </a:cubicBezTo>
                  <a:cubicBezTo>
                    <a:pt x="48" y="3427"/>
                    <a:pt x="48" y="3332"/>
                    <a:pt x="60" y="3237"/>
                  </a:cubicBezTo>
                  <a:cubicBezTo>
                    <a:pt x="84" y="2903"/>
                    <a:pt x="131" y="2606"/>
                    <a:pt x="167" y="2332"/>
                  </a:cubicBezTo>
                  <a:cubicBezTo>
                    <a:pt x="191" y="2177"/>
                    <a:pt x="214" y="2046"/>
                    <a:pt x="238" y="1915"/>
                  </a:cubicBezTo>
                  <a:cubicBezTo>
                    <a:pt x="369" y="1844"/>
                    <a:pt x="905" y="1522"/>
                    <a:pt x="1072" y="1284"/>
                  </a:cubicBezTo>
                  <a:cubicBezTo>
                    <a:pt x="1250" y="1034"/>
                    <a:pt x="1393" y="689"/>
                    <a:pt x="1298" y="391"/>
                  </a:cubicBezTo>
                  <a:cubicBezTo>
                    <a:pt x="1239" y="155"/>
                    <a:pt x="1026" y="1"/>
                    <a:pt x="799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7747822" y="4419342"/>
              <a:ext cx="308319" cy="519227"/>
            </a:xfrm>
            <a:custGeom>
              <a:avLst/>
              <a:gdLst/>
              <a:ahLst/>
              <a:cxnLst/>
              <a:rect l="l" t="t" r="r" b="b"/>
              <a:pathLst>
                <a:path w="4371" h="7361" extrusionOk="0">
                  <a:moveTo>
                    <a:pt x="3071" y="1"/>
                  </a:moveTo>
                  <a:cubicBezTo>
                    <a:pt x="2640" y="1"/>
                    <a:pt x="2164" y="584"/>
                    <a:pt x="2025" y="943"/>
                  </a:cubicBezTo>
                  <a:cubicBezTo>
                    <a:pt x="2013" y="955"/>
                    <a:pt x="1954" y="1169"/>
                    <a:pt x="1918" y="1324"/>
                  </a:cubicBezTo>
                  <a:lnTo>
                    <a:pt x="1858" y="1312"/>
                  </a:lnTo>
                  <a:cubicBezTo>
                    <a:pt x="1846" y="1574"/>
                    <a:pt x="1834" y="1836"/>
                    <a:pt x="1834" y="2121"/>
                  </a:cubicBezTo>
                  <a:cubicBezTo>
                    <a:pt x="1846" y="2526"/>
                    <a:pt x="1882" y="2931"/>
                    <a:pt x="1954" y="3336"/>
                  </a:cubicBezTo>
                  <a:lnTo>
                    <a:pt x="1954" y="3348"/>
                  </a:lnTo>
                  <a:cubicBezTo>
                    <a:pt x="1894" y="3229"/>
                    <a:pt x="1715" y="2919"/>
                    <a:pt x="1692" y="2895"/>
                  </a:cubicBezTo>
                  <a:cubicBezTo>
                    <a:pt x="1481" y="2611"/>
                    <a:pt x="964" y="2206"/>
                    <a:pt x="559" y="2206"/>
                  </a:cubicBezTo>
                  <a:cubicBezTo>
                    <a:pt x="506" y="2206"/>
                    <a:pt x="454" y="2213"/>
                    <a:pt x="406" y="2229"/>
                  </a:cubicBezTo>
                  <a:cubicBezTo>
                    <a:pt x="132" y="2336"/>
                    <a:pt x="1" y="2633"/>
                    <a:pt x="96" y="2907"/>
                  </a:cubicBezTo>
                  <a:cubicBezTo>
                    <a:pt x="108" y="2919"/>
                    <a:pt x="108" y="2943"/>
                    <a:pt x="120" y="2955"/>
                  </a:cubicBezTo>
                  <a:cubicBezTo>
                    <a:pt x="251" y="3241"/>
                    <a:pt x="596" y="3407"/>
                    <a:pt x="882" y="3479"/>
                  </a:cubicBezTo>
                  <a:cubicBezTo>
                    <a:pt x="948" y="3493"/>
                    <a:pt x="1028" y="3499"/>
                    <a:pt x="1115" y="3499"/>
                  </a:cubicBezTo>
                  <a:cubicBezTo>
                    <a:pt x="1464" y="3499"/>
                    <a:pt x="1918" y="3405"/>
                    <a:pt x="1965" y="3395"/>
                  </a:cubicBezTo>
                  <a:cubicBezTo>
                    <a:pt x="2049" y="3800"/>
                    <a:pt x="2168" y="4193"/>
                    <a:pt x="2299" y="4586"/>
                  </a:cubicBezTo>
                  <a:cubicBezTo>
                    <a:pt x="2382" y="4812"/>
                    <a:pt x="2477" y="5038"/>
                    <a:pt x="2561" y="5265"/>
                  </a:cubicBezTo>
                  <a:cubicBezTo>
                    <a:pt x="2501" y="5169"/>
                    <a:pt x="2454" y="5086"/>
                    <a:pt x="2442" y="5074"/>
                  </a:cubicBezTo>
                  <a:cubicBezTo>
                    <a:pt x="2231" y="4790"/>
                    <a:pt x="1714" y="4385"/>
                    <a:pt x="1309" y="4385"/>
                  </a:cubicBezTo>
                  <a:cubicBezTo>
                    <a:pt x="1256" y="4385"/>
                    <a:pt x="1204" y="4392"/>
                    <a:pt x="1156" y="4407"/>
                  </a:cubicBezTo>
                  <a:cubicBezTo>
                    <a:pt x="882" y="4515"/>
                    <a:pt x="751" y="4812"/>
                    <a:pt x="846" y="5086"/>
                  </a:cubicBezTo>
                  <a:cubicBezTo>
                    <a:pt x="858" y="5098"/>
                    <a:pt x="870" y="5122"/>
                    <a:pt x="870" y="5134"/>
                  </a:cubicBezTo>
                  <a:cubicBezTo>
                    <a:pt x="1001" y="5419"/>
                    <a:pt x="1346" y="5586"/>
                    <a:pt x="1632" y="5658"/>
                  </a:cubicBezTo>
                  <a:cubicBezTo>
                    <a:pt x="1699" y="5673"/>
                    <a:pt x="1780" y="5680"/>
                    <a:pt x="1868" y="5680"/>
                  </a:cubicBezTo>
                  <a:cubicBezTo>
                    <a:pt x="2174" y="5680"/>
                    <a:pt x="2560" y="5602"/>
                    <a:pt x="2680" y="5574"/>
                  </a:cubicBezTo>
                  <a:cubicBezTo>
                    <a:pt x="2716" y="5669"/>
                    <a:pt x="2751" y="5753"/>
                    <a:pt x="2787" y="5836"/>
                  </a:cubicBezTo>
                  <a:cubicBezTo>
                    <a:pt x="2966" y="6253"/>
                    <a:pt x="3132" y="6670"/>
                    <a:pt x="3287" y="7074"/>
                  </a:cubicBezTo>
                  <a:cubicBezTo>
                    <a:pt x="3323" y="7170"/>
                    <a:pt x="3358" y="7253"/>
                    <a:pt x="3382" y="7336"/>
                  </a:cubicBezTo>
                  <a:lnTo>
                    <a:pt x="3597" y="7360"/>
                  </a:lnTo>
                  <a:cubicBezTo>
                    <a:pt x="3549" y="7241"/>
                    <a:pt x="3513" y="7122"/>
                    <a:pt x="3466" y="7003"/>
                  </a:cubicBezTo>
                  <a:lnTo>
                    <a:pt x="3466" y="7015"/>
                  </a:lnTo>
                  <a:cubicBezTo>
                    <a:pt x="3299" y="6598"/>
                    <a:pt x="3108" y="6193"/>
                    <a:pt x="2930" y="5777"/>
                  </a:cubicBezTo>
                  <a:cubicBezTo>
                    <a:pt x="2882" y="5658"/>
                    <a:pt x="2823" y="5527"/>
                    <a:pt x="2763" y="5396"/>
                  </a:cubicBezTo>
                  <a:cubicBezTo>
                    <a:pt x="2823" y="5396"/>
                    <a:pt x="3537" y="5288"/>
                    <a:pt x="3811" y="5110"/>
                  </a:cubicBezTo>
                  <a:cubicBezTo>
                    <a:pt x="4049" y="4955"/>
                    <a:pt x="4323" y="4681"/>
                    <a:pt x="4335" y="4372"/>
                  </a:cubicBezTo>
                  <a:cubicBezTo>
                    <a:pt x="4370" y="4074"/>
                    <a:pt x="4156" y="3812"/>
                    <a:pt x="3859" y="3788"/>
                  </a:cubicBezTo>
                  <a:lnTo>
                    <a:pt x="3823" y="3788"/>
                  </a:lnTo>
                  <a:cubicBezTo>
                    <a:pt x="3382" y="3800"/>
                    <a:pt x="2954" y="4467"/>
                    <a:pt x="2846" y="4836"/>
                  </a:cubicBezTo>
                  <a:cubicBezTo>
                    <a:pt x="2835" y="4872"/>
                    <a:pt x="2775" y="5277"/>
                    <a:pt x="2763" y="5372"/>
                  </a:cubicBezTo>
                  <a:cubicBezTo>
                    <a:pt x="2644" y="5098"/>
                    <a:pt x="2525" y="4824"/>
                    <a:pt x="2430" y="4538"/>
                  </a:cubicBezTo>
                  <a:cubicBezTo>
                    <a:pt x="2287" y="4169"/>
                    <a:pt x="2168" y="3788"/>
                    <a:pt x="2073" y="3395"/>
                  </a:cubicBezTo>
                  <a:cubicBezTo>
                    <a:pt x="2096" y="3395"/>
                    <a:pt x="2835" y="3288"/>
                    <a:pt x="3120" y="3110"/>
                  </a:cubicBezTo>
                  <a:cubicBezTo>
                    <a:pt x="3358" y="2943"/>
                    <a:pt x="3620" y="2669"/>
                    <a:pt x="3644" y="2360"/>
                  </a:cubicBezTo>
                  <a:cubicBezTo>
                    <a:pt x="3668" y="2074"/>
                    <a:pt x="3454" y="1812"/>
                    <a:pt x="3168" y="1788"/>
                  </a:cubicBezTo>
                  <a:cubicBezTo>
                    <a:pt x="3144" y="1788"/>
                    <a:pt x="3132" y="1788"/>
                    <a:pt x="3120" y="1776"/>
                  </a:cubicBezTo>
                  <a:cubicBezTo>
                    <a:pt x="2680" y="1800"/>
                    <a:pt x="2263" y="2455"/>
                    <a:pt x="2156" y="2836"/>
                  </a:cubicBezTo>
                  <a:cubicBezTo>
                    <a:pt x="2144" y="2871"/>
                    <a:pt x="2073" y="3300"/>
                    <a:pt x="2073" y="3383"/>
                  </a:cubicBezTo>
                  <a:cubicBezTo>
                    <a:pt x="2061" y="3360"/>
                    <a:pt x="2061" y="3336"/>
                    <a:pt x="2049" y="3312"/>
                  </a:cubicBezTo>
                  <a:cubicBezTo>
                    <a:pt x="1965" y="2919"/>
                    <a:pt x="1918" y="2526"/>
                    <a:pt x="1906" y="2121"/>
                  </a:cubicBezTo>
                  <a:cubicBezTo>
                    <a:pt x="1894" y="1907"/>
                    <a:pt x="1906" y="1693"/>
                    <a:pt x="1906" y="1490"/>
                  </a:cubicBezTo>
                  <a:cubicBezTo>
                    <a:pt x="2049" y="1478"/>
                    <a:pt x="2680" y="1443"/>
                    <a:pt x="2954" y="1312"/>
                  </a:cubicBezTo>
                  <a:cubicBezTo>
                    <a:pt x="3227" y="1181"/>
                    <a:pt x="3513" y="943"/>
                    <a:pt x="3561" y="633"/>
                  </a:cubicBezTo>
                  <a:cubicBezTo>
                    <a:pt x="3620" y="347"/>
                    <a:pt x="3430" y="62"/>
                    <a:pt x="3144" y="14"/>
                  </a:cubicBezTo>
                  <a:cubicBezTo>
                    <a:pt x="3132" y="2"/>
                    <a:pt x="3120" y="2"/>
                    <a:pt x="3108" y="2"/>
                  </a:cubicBezTo>
                  <a:cubicBezTo>
                    <a:pt x="3096" y="1"/>
                    <a:pt x="3083" y="1"/>
                    <a:pt x="3071" y="1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7852854" y="2324840"/>
              <a:ext cx="310788" cy="311705"/>
            </a:xfrm>
            <a:custGeom>
              <a:avLst/>
              <a:gdLst/>
              <a:ahLst/>
              <a:cxnLst/>
              <a:rect l="l" t="t" r="r" b="b"/>
              <a:pathLst>
                <a:path w="4406" h="4419" fill="none" extrusionOk="0">
                  <a:moveTo>
                    <a:pt x="1703" y="3978"/>
                  </a:moveTo>
                  <a:lnTo>
                    <a:pt x="1774" y="4382"/>
                  </a:lnTo>
                  <a:lnTo>
                    <a:pt x="2239" y="4418"/>
                  </a:lnTo>
                  <a:lnTo>
                    <a:pt x="2370" y="4037"/>
                  </a:lnTo>
                  <a:cubicBezTo>
                    <a:pt x="2524" y="4013"/>
                    <a:pt x="2667" y="3990"/>
                    <a:pt x="2810" y="3942"/>
                  </a:cubicBezTo>
                  <a:lnTo>
                    <a:pt x="3096" y="4228"/>
                  </a:lnTo>
                  <a:lnTo>
                    <a:pt x="3501" y="4001"/>
                  </a:lnTo>
                  <a:lnTo>
                    <a:pt x="3393" y="3609"/>
                  </a:lnTo>
                  <a:cubicBezTo>
                    <a:pt x="3501" y="3501"/>
                    <a:pt x="3608" y="3394"/>
                    <a:pt x="3691" y="3275"/>
                  </a:cubicBezTo>
                  <a:lnTo>
                    <a:pt x="4096" y="3347"/>
                  </a:lnTo>
                  <a:lnTo>
                    <a:pt x="4298" y="2930"/>
                  </a:lnTo>
                  <a:lnTo>
                    <a:pt x="3977" y="2668"/>
                  </a:lnTo>
                  <a:cubicBezTo>
                    <a:pt x="4013" y="2525"/>
                    <a:pt x="4036" y="2370"/>
                    <a:pt x="4036" y="2216"/>
                  </a:cubicBezTo>
                  <a:lnTo>
                    <a:pt x="4405" y="2049"/>
                  </a:lnTo>
                  <a:lnTo>
                    <a:pt x="4334" y="1596"/>
                  </a:lnTo>
                  <a:lnTo>
                    <a:pt x="3917" y="1561"/>
                  </a:lnTo>
                  <a:cubicBezTo>
                    <a:pt x="3858" y="1418"/>
                    <a:pt x="3786" y="1287"/>
                    <a:pt x="3703" y="1168"/>
                  </a:cubicBezTo>
                  <a:lnTo>
                    <a:pt x="3917" y="811"/>
                  </a:lnTo>
                  <a:lnTo>
                    <a:pt x="3596" y="489"/>
                  </a:lnTo>
                  <a:lnTo>
                    <a:pt x="3227" y="703"/>
                  </a:lnTo>
                  <a:cubicBezTo>
                    <a:pt x="3024" y="561"/>
                    <a:pt x="2786" y="465"/>
                    <a:pt x="2536" y="418"/>
                  </a:cubicBezTo>
                  <a:lnTo>
                    <a:pt x="2429" y="1"/>
                  </a:lnTo>
                  <a:lnTo>
                    <a:pt x="1965" y="1"/>
                  </a:lnTo>
                  <a:lnTo>
                    <a:pt x="1869" y="418"/>
                  </a:lnTo>
                  <a:cubicBezTo>
                    <a:pt x="1715" y="441"/>
                    <a:pt x="1584" y="489"/>
                    <a:pt x="1453" y="549"/>
                  </a:cubicBezTo>
                  <a:lnTo>
                    <a:pt x="1119" y="263"/>
                  </a:lnTo>
                  <a:lnTo>
                    <a:pt x="738" y="525"/>
                  </a:lnTo>
                  <a:lnTo>
                    <a:pt x="893" y="930"/>
                  </a:lnTo>
                  <a:cubicBezTo>
                    <a:pt x="798" y="1037"/>
                    <a:pt x="715" y="1156"/>
                    <a:pt x="631" y="1275"/>
                  </a:cubicBezTo>
                  <a:lnTo>
                    <a:pt x="203" y="1227"/>
                  </a:lnTo>
                  <a:lnTo>
                    <a:pt x="48" y="1668"/>
                  </a:lnTo>
                  <a:lnTo>
                    <a:pt x="405" y="1906"/>
                  </a:lnTo>
                  <a:cubicBezTo>
                    <a:pt x="381" y="2001"/>
                    <a:pt x="381" y="2108"/>
                    <a:pt x="381" y="2216"/>
                  </a:cubicBezTo>
                  <a:lnTo>
                    <a:pt x="381" y="2335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20"/>
                    <a:pt x="691" y="3239"/>
                    <a:pt x="774" y="3358"/>
                  </a:cubicBezTo>
                  <a:lnTo>
                    <a:pt x="595" y="3739"/>
                  </a:lnTo>
                  <a:lnTo>
                    <a:pt x="941" y="4037"/>
                  </a:lnTo>
                  <a:lnTo>
                    <a:pt x="1298" y="3799"/>
                  </a:lnTo>
                  <a:moveTo>
                    <a:pt x="3203" y="1656"/>
                  </a:moveTo>
                  <a:cubicBezTo>
                    <a:pt x="3513" y="2204"/>
                    <a:pt x="3322" y="2906"/>
                    <a:pt x="2762" y="3216"/>
                  </a:cubicBezTo>
                  <a:cubicBezTo>
                    <a:pt x="2215" y="3525"/>
                    <a:pt x="1512" y="3335"/>
                    <a:pt x="1203" y="2775"/>
                  </a:cubicBezTo>
                  <a:cubicBezTo>
                    <a:pt x="893" y="2227"/>
                    <a:pt x="1096" y="1525"/>
                    <a:pt x="1643" y="1215"/>
                  </a:cubicBezTo>
                  <a:cubicBezTo>
                    <a:pt x="1810" y="1120"/>
                    <a:pt x="2012" y="1073"/>
                    <a:pt x="2203" y="1073"/>
                  </a:cubicBezTo>
                  <a:cubicBezTo>
                    <a:pt x="2262" y="1073"/>
                    <a:pt x="2310" y="1073"/>
                    <a:pt x="2370" y="1084"/>
                  </a:cubicBezTo>
                  <a:moveTo>
                    <a:pt x="2762" y="1215"/>
                  </a:moveTo>
                  <a:cubicBezTo>
                    <a:pt x="2846" y="1263"/>
                    <a:pt x="2929" y="1323"/>
                    <a:pt x="3001" y="1394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7930094" y="3978547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1703" y="3977"/>
                  </a:moveTo>
                  <a:lnTo>
                    <a:pt x="1763" y="4394"/>
                  </a:lnTo>
                  <a:lnTo>
                    <a:pt x="2227" y="4429"/>
                  </a:lnTo>
                  <a:lnTo>
                    <a:pt x="2358" y="4037"/>
                  </a:lnTo>
                  <a:cubicBezTo>
                    <a:pt x="2513" y="4025"/>
                    <a:pt x="2656" y="3989"/>
                    <a:pt x="2799" y="3941"/>
                  </a:cubicBezTo>
                  <a:lnTo>
                    <a:pt x="3096" y="4239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405"/>
                    <a:pt x="3691" y="3275"/>
                  </a:cubicBezTo>
                  <a:lnTo>
                    <a:pt x="4096" y="3346"/>
                  </a:lnTo>
                  <a:lnTo>
                    <a:pt x="4287" y="2929"/>
                  </a:lnTo>
                  <a:lnTo>
                    <a:pt x="3977" y="2667"/>
                  </a:lnTo>
                  <a:cubicBezTo>
                    <a:pt x="4013" y="2524"/>
                    <a:pt x="4037" y="2382"/>
                    <a:pt x="4037" y="2227"/>
                  </a:cubicBezTo>
                  <a:lnTo>
                    <a:pt x="4406" y="2048"/>
                  </a:lnTo>
                  <a:lnTo>
                    <a:pt x="4323" y="1596"/>
                  </a:lnTo>
                  <a:lnTo>
                    <a:pt x="3906" y="1572"/>
                  </a:lnTo>
                  <a:cubicBezTo>
                    <a:pt x="3858" y="1429"/>
                    <a:pt x="3787" y="1298"/>
                    <a:pt x="3703" y="1179"/>
                  </a:cubicBezTo>
                  <a:lnTo>
                    <a:pt x="3918" y="810"/>
                  </a:lnTo>
                  <a:lnTo>
                    <a:pt x="3596" y="488"/>
                  </a:lnTo>
                  <a:lnTo>
                    <a:pt x="3227" y="703"/>
                  </a:lnTo>
                  <a:cubicBezTo>
                    <a:pt x="3013" y="560"/>
                    <a:pt x="2787" y="465"/>
                    <a:pt x="2537" y="417"/>
                  </a:cubicBezTo>
                  <a:lnTo>
                    <a:pt x="2429" y="0"/>
                  </a:lnTo>
                  <a:lnTo>
                    <a:pt x="1965" y="0"/>
                  </a:lnTo>
                  <a:lnTo>
                    <a:pt x="1858" y="417"/>
                  </a:lnTo>
                  <a:cubicBezTo>
                    <a:pt x="1715" y="453"/>
                    <a:pt x="1584" y="488"/>
                    <a:pt x="1441" y="548"/>
                  </a:cubicBezTo>
                  <a:lnTo>
                    <a:pt x="1120" y="274"/>
                  </a:lnTo>
                  <a:lnTo>
                    <a:pt x="739" y="536"/>
                  </a:lnTo>
                  <a:lnTo>
                    <a:pt x="894" y="941"/>
                  </a:lnTo>
                  <a:cubicBezTo>
                    <a:pt x="798" y="1048"/>
                    <a:pt x="703" y="1155"/>
                    <a:pt x="632" y="1286"/>
                  </a:cubicBezTo>
                  <a:lnTo>
                    <a:pt x="203" y="1239"/>
                  </a:lnTo>
                  <a:lnTo>
                    <a:pt x="36" y="1667"/>
                  </a:lnTo>
                  <a:lnTo>
                    <a:pt x="393" y="1917"/>
                  </a:lnTo>
                  <a:cubicBezTo>
                    <a:pt x="382" y="2012"/>
                    <a:pt x="370" y="2120"/>
                    <a:pt x="370" y="2215"/>
                  </a:cubicBezTo>
                  <a:lnTo>
                    <a:pt x="370" y="2346"/>
                  </a:lnTo>
                  <a:lnTo>
                    <a:pt x="1" y="2560"/>
                  </a:lnTo>
                  <a:lnTo>
                    <a:pt x="120" y="3001"/>
                  </a:lnTo>
                  <a:lnTo>
                    <a:pt x="536" y="3001"/>
                  </a:lnTo>
                  <a:cubicBezTo>
                    <a:pt x="608" y="3132"/>
                    <a:pt x="679" y="3251"/>
                    <a:pt x="774" y="3370"/>
                  </a:cubicBezTo>
                  <a:lnTo>
                    <a:pt x="596" y="3751"/>
                  </a:lnTo>
                  <a:lnTo>
                    <a:pt x="941" y="4048"/>
                  </a:lnTo>
                  <a:lnTo>
                    <a:pt x="1286" y="3798"/>
                  </a:lnTo>
                  <a:moveTo>
                    <a:pt x="3191" y="1655"/>
                  </a:moveTo>
                  <a:cubicBezTo>
                    <a:pt x="3501" y="2203"/>
                    <a:pt x="3310" y="2905"/>
                    <a:pt x="2763" y="3215"/>
                  </a:cubicBezTo>
                  <a:cubicBezTo>
                    <a:pt x="2203" y="3525"/>
                    <a:pt x="1513" y="3334"/>
                    <a:pt x="1203" y="2774"/>
                  </a:cubicBezTo>
                  <a:cubicBezTo>
                    <a:pt x="894" y="2227"/>
                    <a:pt x="1084" y="1524"/>
                    <a:pt x="1632" y="1215"/>
                  </a:cubicBezTo>
                  <a:cubicBezTo>
                    <a:pt x="1810" y="1119"/>
                    <a:pt x="2001" y="1072"/>
                    <a:pt x="2191" y="1072"/>
                  </a:cubicBezTo>
                  <a:cubicBezTo>
                    <a:pt x="2251" y="1072"/>
                    <a:pt x="2310" y="1072"/>
                    <a:pt x="2358" y="1084"/>
                  </a:cubicBezTo>
                  <a:moveTo>
                    <a:pt x="2751" y="1215"/>
                  </a:moveTo>
                  <a:cubicBezTo>
                    <a:pt x="2834" y="1262"/>
                    <a:pt x="2918" y="1322"/>
                    <a:pt x="2989" y="1393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8148482" y="2202244"/>
              <a:ext cx="310788" cy="312481"/>
            </a:xfrm>
            <a:custGeom>
              <a:avLst/>
              <a:gdLst/>
              <a:ahLst/>
              <a:cxnLst/>
              <a:rect l="l" t="t" r="r" b="b"/>
              <a:pathLst>
                <a:path w="4406" h="4430" fill="none" extrusionOk="0">
                  <a:moveTo>
                    <a:pt x="834" y="775"/>
                  </a:moveTo>
                  <a:lnTo>
                    <a:pt x="893" y="929"/>
                  </a:lnTo>
                  <a:cubicBezTo>
                    <a:pt x="869" y="965"/>
                    <a:pt x="834" y="1001"/>
                    <a:pt x="810" y="1025"/>
                  </a:cubicBezTo>
                  <a:moveTo>
                    <a:pt x="655" y="1239"/>
                  </a:moveTo>
                  <a:cubicBezTo>
                    <a:pt x="643" y="1251"/>
                    <a:pt x="643" y="1263"/>
                    <a:pt x="631" y="1275"/>
                  </a:cubicBezTo>
                  <a:lnTo>
                    <a:pt x="203" y="1227"/>
                  </a:lnTo>
                  <a:lnTo>
                    <a:pt x="36" y="1668"/>
                  </a:lnTo>
                  <a:lnTo>
                    <a:pt x="405" y="1906"/>
                  </a:lnTo>
                  <a:cubicBezTo>
                    <a:pt x="381" y="2013"/>
                    <a:pt x="369" y="2108"/>
                    <a:pt x="369" y="2215"/>
                  </a:cubicBezTo>
                  <a:lnTo>
                    <a:pt x="369" y="2346"/>
                  </a:lnTo>
                  <a:lnTo>
                    <a:pt x="0" y="2549"/>
                  </a:lnTo>
                  <a:lnTo>
                    <a:pt x="119" y="2989"/>
                  </a:lnTo>
                  <a:lnTo>
                    <a:pt x="548" y="2989"/>
                  </a:lnTo>
                  <a:cubicBezTo>
                    <a:pt x="607" y="3132"/>
                    <a:pt x="679" y="3251"/>
                    <a:pt x="774" y="3370"/>
                  </a:cubicBezTo>
                  <a:lnTo>
                    <a:pt x="595" y="3751"/>
                  </a:lnTo>
                  <a:lnTo>
                    <a:pt x="941" y="4049"/>
                  </a:lnTo>
                  <a:lnTo>
                    <a:pt x="1286" y="3799"/>
                  </a:lnTo>
                  <a:cubicBezTo>
                    <a:pt x="1417" y="3870"/>
                    <a:pt x="1548" y="3930"/>
                    <a:pt x="1691" y="3977"/>
                  </a:cubicBezTo>
                  <a:lnTo>
                    <a:pt x="1762" y="4382"/>
                  </a:lnTo>
                  <a:lnTo>
                    <a:pt x="2215" y="4430"/>
                  </a:lnTo>
                  <a:lnTo>
                    <a:pt x="2358" y="4037"/>
                  </a:lnTo>
                  <a:cubicBezTo>
                    <a:pt x="2512" y="4025"/>
                    <a:pt x="2655" y="3989"/>
                    <a:pt x="2798" y="3942"/>
                  </a:cubicBezTo>
                  <a:lnTo>
                    <a:pt x="3084" y="4227"/>
                  </a:lnTo>
                  <a:lnTo>
                    <a:pt x="3489" y="4001"/>
                  </a:lnTo>
                  <a:lnTo>
                    <a:pt x="3382" y="3608"/>
                  </a:lnTo>
                  <a:cubicBezTo>
                    <a:pt x="3501" y="3513"/>
                    <a:pt x="3596" y="3394"/>
                    <a:pt x="3691" y="3275"/>
                  </a:cubicBezTo>
                  <a:lnTo>
                    <a:pt x="4084" y="3346"/>
                  </a:lnTo>
                  <a:lnTo>
                    <a:pt x="4286" y="2930"/>
                  </a:lnTo>
                  <a:lnTo>
                    <a:pt x="3965" y="2668"/>
                  </a:lnTo>
                  <a:cubicBezTo>
                    <a:pt x="4001" y="2525"/>
                    <a:pt x="4024" y="2370"/>
                    <a:pt x="4024" y="2227"/>
                  </a:cubicBezTo>
                  <a:lnTo>
                    <a:pt x="4405" y="2049"/>
                  </a:lnTo>
                  <a:lnTo>
                    <a:pt x="4322" y="1596"/>
                  </a:lnTo>
                  <a:lnTo>
                    <a:pt x="3905" y="1572"/>
                  </a:lnTo>
                  <a:cubicBezTo>
                    <a:pt x="3846" y="1429"/>
                    <a:pt x="3774" y="1298"/>
                    <a:pt x="3691" y="1179"/>
                  </a:cubicBezTo>
                  <a:lnTo>
                    <a:pt x="3905" y="810"/>
                  </a:lnTo>
                  <a:lnTo>
                    <a:pt x="3584" y="489"/>
                  </a:lnTo>
                  <a:lnTo>
                    <a:pt x="3215" y="703"/>
                  </a:lnTo>
                  <a:cubicBezTo>
                    <a:pt x="3012" y="560"/>
                    <a:pt x="2774" y="465"/>
                    <a:pt x="2524" y="417"/>
                  </a:cubicBezTo>
                  <a:lnTo>
                    <a:pt x="2417" y="1"/>
                  </a:lnTo>
                  <a:lnTo>
                    <a:pt x="1965" y="1"/>
                  </a:lnTo>
                  <a:lnTo>
                    <a:pt x="1858" y="417"/>
                  </a:lnTo>
                  <a:cubicBezTo>
                    <a:pt x="1715" y="453"/>
                    <a:pt x="1572" y="489"/>
                    <a:pt x="1441" y="548"/>
                  </a:cubicBezTo>
                  <a:lnTo>
                    <a:pt x="1107" y="263"/>
                  </a:lnTo>
                  <a:lnTo>
                    <a:pt x="738" y="536"/>
                  </a:lnTo>
                  <a:lnTo>
                    <a:pt x="786" y="655"/>
                  </a:lnTo>
                  <a:moveTo>
                    <a:pt x="3322" y="2453"/>
                  </a:moveTo>
                  <a:cubicBezTo>
                    <a:pt x="3298" y="2525"/>
                    <a:pt x="3274" y="2596"/>
                    <a:pt x="3251" y="2668"/>
                  </a:cubicBezTo>
                  <a:moveTo>
                    <a:pt x="3155" y="2834"/>
                  </a:moveTo>
                  <a:cubicBezTo>
                    <a:pt x="2822" y="3370"/>
                    <a:pt x="2108" y="3525"/>
                    <a:pt x="1584" y="3180"/>
                  </a:cubicBezTo>
                  <a:cubicBezTo>
                    <a:pt x="1048" y="2846"/>
                    <a:pt x="893" y="2132"/>
                    <a:pt x="1227" y="1608"/>
                  </a:cubicBezTo>
                  <a:cubicBezTo>
                    <a:pt x="1572" y="1072"/>
                    <a:pt x="2274" y="917"/>
                    <a:pt x="2810" y="1251"/>
                  </a:cubicBezTo>
                  <a:cubicBezTo>
                    <a:pt x="3143" y="1465"/>
                    <a:pt x="3334" y="1822"/>
                    <a:pt x="3334" y="2215"/>
                  </a:cubicBezTo>
                  <a:lnTo>
                    <a:pt x="3334" y="2299"/>
                  </a:ln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6166414" y="2812826"/>
              <a:ext cx="580383" cy="582922"/>
            </a:xfrm>
            <a:custGeom>
              <a:avLst/>
              <a:gdLst/>
              <a:ahLst/>
              <a:cxnLst/>
              <a:rect l="l" t="t" r="r" b="b"/>
              <a:pathLst>
                <a:path w="8228" h="8264" fill="none" extrusionOk="0">
                  <a:moveTo>
                    <a:pt x="1477" y="6287"/>
                  </a:moveTo>
                  <a:lnTo>
                    <a:pt x="1132" y="7001"/>
                  </a:lnTo>
                  <a:lnTo>
                    <a:pt x="1786" y="7549"/>
                  </a:lnTo>
                  <a:lnTo>
                    <a:pt x="2417" y="7097"/>
                  </a:lnTo>
                  <a:cubicBezTo>
                    <a:pt x="2667" y="7239"/>
                    <a:pt x="2917" y="7347"/>
                    <a:pt x="3191" y="7418"/>
                  </a:cubicBezTo>
                  <a:lnTo>
                    <a:pt x="3310" y="8192"/>
                  </a:lnTo>
                  <a:lnTo>
                    <a:pt x="4168" y="8263"/>
                  </a:lnTo>
                  <a:lnTo>
                    <a:pt x="4430" y="7537"/>
                  </a:lnTo>
                  <a:cubicBezTo>
                    <a:pt x="4715" y="7513"/>
                    <a:pt x="4989" y="7454"/>
                    <a:pt x="5251" y="7359"/>
                  </a:cubicBezTo>
                  <a:lnTo>
                    <a:pt x="5787" y="7906"/>
                  </a:lnTo>
                  <a:lnTo>
                    <a:pt x="6537" y="7478"/>
                  </a:lnTo>
                  <a:lnTo>
                    <a:pt x="6323" y="6739"/>
                  </a:lnTo>
                  <a:cubicBezTo>
                    <a:pt x="6537" y="6549"/>
                    <a:pt x="6727" y="6346"/>
                    <a:pt x="6894" y="6108"/>
                  </a:cubicBezTo>
                  <a:lnTo>
                    <a:pt x="7656" y="6251"/>
                  </a:lnTo>
                  <a:lnTo>
                    <a:pt x="8013" y="5465"/>
                  </a:lnTo>
                  <a:lnTo>
                    <a:pt x="7418" y="4977"/>
                  </a:lnTo>
                  <a:cubicBezTo>
                    <a:pt x="7489" y="4703"/>
                    <a:pt x="7525" y="4430"/>
                    <a:pt x="7525" y="4144"/>
                  </a:cubicBezTo>
                  <a:lnTo>
                    <a:pt x="8228" y="3822"/>
                  </a:lnTo>
                  <a:lnTo>
                    <a:pt x="8085" y="2977"/>
                  </a:lnTo>
                  <a:lnTo>
                    <a:pt x="7299" y="2917"/>
                  </a:lnTo>
                  <a:cubicBezTo>
                    <a:pt x="7204" y="2656"/>
                    <a:pt x="7073" y="2417"/>
                    <a:pt x="6918" y="2179"/>
                  </a:cubicBezTo>
                  <a:lnTo>
                    <a:pt x="7311" y="1513"/>
                  </a:lnTo>
                  <a:lnTo>
                    <a:pt x="6704" y="905"/>
                  </a:lnTo>
                  <a:lnTo>
                    <a:pt x="6025" y="1310"/>
                  </a:lnTo>
                  <a:cubicBezTo>
                    <a:pt x="5632" y="1036"/>
                    <a:pt x="5192" y="858"/>
                    <a:pt x="4727" y="774"/>
                  </a:cubicBezTo>
                  <a:lnTo>
                    <a:pt x="4525" y="0"/>
                  </a:lnTo>
                  <a:lnTo>
                    <a:pt x="3668" y="0"/>
                  </a:lnTo>
                  <a:lnTo>
                    <a:pt x="3477" y="774"/>
                  </a:lnTo>
                  <a:cubicBezTo>
                    <a:pt x="3203" y="834"/>
                    <a:pt x="2953" y="917"/>
                    <a:pt x="2703" y="1024"/>
                  </a:cubicBezTo>
                  <a:lnTo>
                    <a:pt x="2084" y="489"/>
                  </a:lnTo>
                  <a:lnTo>
                    <a:pt x="1382" y="989"/>
                  </a:lnTo>
                  <a:lnTo>
                    <a:pt x="1679" y="1739"/>
                  </a:lnTo>
                  <a:cubicBezTo>
                    <a:pt x="1489" y="1941"/>
                    <a:pt x="1322" y="2155"/>
                    <a:pt x="1179" y="2382"/>
                  </a:cubicBezTo>
                  <a:lnTo>
                    <a:pt x="370" y="2298"/>
                  </a:lnTo>
                  <a:lnTo>
                    <a:pt x="84" y="3108"/>
                  </a:lnTo>
                  <a:lnTo>
                    <a:pt x="751" y="3560"/>
                  </a:lnTo>
                  <a:cubicBezTo>
                    <a:pt x="715" y="3751"/>
                    <a:pt x="703" y="3941"/>
                    <a:pt x="703" y="4132"/>
                  </a:cubicBezTo>
                  <a:cubicBezTo>
                    <a:pt x="703" y="4215"/>
                    <a:pt x="703" y="4287"/>
                    <a:pt x="715" y="4370"/>
                  </a:cubicBezTo>
                  <a:lnTo>
                    <a:pt x="0" y="4763"/>
                  </a:lnTo>
                  <a:lnTo>
                    <a:pt x="227" y="5596"/>
                  </a:lnTo>
                  <a:lnTo>
                    <a:pt x="1024" y="5584"/>
                  </a:lnTo>
                  <a:cubicBezTo>
                    <a:pt x="1108" y="5775"/>
                    <a:pt x="1215" y="5954"/>
                    <a:pt x="1334" y="6120"/>
                  </a:cubicBezTo>
                  <a:moveTo>
                    <a:pt x="3394" y="2120"/>
                  </a:moveTo>
                  <a:cubicBezTo>
                    <a:pt x="3489" y="2084"/>
                    <a:pt x="3584" y="2060"/>
                    <a:pt x="3679" y="2036"/>
                  </a:cubicBezTo>
                  <a:moveTo>
                    <a:pt x="4203" y="1989"/>
                  </a:moveTo>
                  <a:cubicBezTo>
                    <a:pt x="5382" y="2048"/>
                    <a:pt x="6299" y="3048"/>
                    <a:pt x="6251" y="4227"/>
                  </a:cubicBezTo>
                  <a:cubicBezTo>
                    <a:pt x="6192" y="5418"/>
                    <a:pt x="5192" y="6323"/>
                    <a:pt x="4013" y="6275"/>
                  </a:cubicBezTo>
                  <a:cubicBezTo>
                    <a:pt x="2822" y="6216"/>
                    <a:pt x="1917" y="5215"/>
                    <a:pt x="1965" y="4037"/>
                  </a:cubicBezTo>
                  <a:cubicBezTo>
                    <a:pt x="2001" y="3227"/>
                    <a:pt x="2501" y="2501"/>
                    <a:pt x="3239" y="2179"/>
                  </a:cubicBezTo>
                </a:path>
              </a:pathLst>
            </a:custGeom>
            <a:noFill/>
            <a:ln w="387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6986074" y="3053856"/>
              <a:ext cx="59745" cy="39572"/>
            </a:xfrm>
            <a:custGeom>
              <a:avLst/>
              <a:gdLst/>
              <a:ahLst/>
              <a:cxnLst/>
              <a:rect l="l" t="t" r="r" b="b"/>
              <a:pathLst>
                <a:path w="847" h="561" fill="none" extrusionOk="0">
                  <a:moveTo>
                    <a:pt x="846" y="560"/>
                  </a:moveTo>
                  <a:lnTo>
                    <a:pt x="1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7134770" y="2963144"/>
              <a:ext cx="16012" cy="13543"/>
            </a:xfrm>
            <a:custGeom>
              <a:avLst/>
              <a:gdLst/>
              <a:ahLst/>
              <a:cxnLst/>
              <a:rect l="l" t="t" r="r" b="b"/>
              <a:pathLst>
                <a:path w="227" h="192" fill="none" extrusionOk="0">
                  <a:moveTo>
                    <a:pt x="227" y="191"/>
                  </a:moveTo>
                  <a:lnTo>
                    <a:pt x="0" y="1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6850922" y="3287339"/>
              <a:ext cx="124358" cy="31107"/>
            </a:xfrm>
            <a:custGeom>
              <a:avLst/>
              <a:gdLst/>
              <a:ahLst/>
              <a:cxnLst/>
              <a:rect l="l" t="t" r="r" b="b"/>
              <a:pathLst>
                <a:path w="1763" h="441" fill="none" extrusionOk="0">
                  <a:moveTo>
                    <a:pt x="1762" y="441"/>
                  </a:moveTo>
                  <a:lnTo>
                    <a:pt x="0" y="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rgbClr val="645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7007941" y="2890983"/>
              <a:ext cx="949082" cy="1192578"/>
            </a:xfrm>
            <a:custGeom>
              <a:avLst/>
              <a:gdLst/>
              <a:ahLst/>
              <a:cxnLst/>
              <a:rect l="l" t="t" r="r" b="b"/>
              <a:pathLst>
                <a:path w="13455" h="16907" extrusionOk="0">
                  <a:moveTo>
                    <a:pt x="10895" y="3274"/>
                  </a:moveTo>
                  <a:cubicBezTo>
                    <a:pt x="10002" y="3953"/>
                    <a:pt x="6954" y="5834"/>
                    <a:pt x="4846" y="7132"/>
                  </a:cubicBezTo>
                  <a:lnTo>
                    <a:pt x="4275" y="7489"/>
                  </a:lnTo>
                  <a:cubicBezTo>
                    <a:pt x="4834" y="7120"/>
                    <a:pt x="5489" y="6691"/>
                    <a:pt x="6216" y="6191"/>
                  </a:cubicBezTo>
                  <a:cubicBezTo>
                    <a:pt x="6585" y="5953"/>
                    <a:pt x="6978" y="5679"/>
                    <a:pt x="7370" y="5417"/>
                  </a:cubicBezTo>
                  <a:cubicBezTo>
                    <a:pt x="7787" y="5167"/>
                    <a:pt x="8180" y="4929"/>
                    <a:pt x="8549" y="4691"/>
                  </a:cubicBezTo>
                  <a:cubicBezTo>
                    <a:pt x="9121" y="4322"/>
                    <a:pt x="9585" y="4024"/>
                    <a:pt x="9930" y="3786"/>
                  </a:cubicBezTo>
                  <a:cubicBezTo>
                    <a:pt x="10240" y="3595"/>
                    <a:pt x="10561" y="3417"/>
                    <a:pt x="10895" y="3274"/>
                  </a:cubicBezTo>
                  <a:close/>
                  <a:moveTo>
                    <a:pt x="4930" y="8167"/>
                  </a:moveTo>
                  <a:lnTo>
                    <a:pt x="4930" y="8167"/>
                  </a:lnTo>
                  <a:cubicBezTo>
                    <a:pt x="4430" y="8489"/>
                    <a:pt x="3965" y="8787"/>
                    <a:pt x="3549" y="9072"/>
                  </a:cubicBezTo>
                  <a:cubicBezTo>
                    <a:pt x="3120" y="9322"/>
                    <a:pt x="2751" y="9537"/>
                    <a:pt x="2429" y="9703"/>
                  </a:cubicBezTo>
                  <a:cubicBezTo>
                    <a:pt x="3048" y="9310"/>
                    <a:pt x="3977" y="8751"/>
                    <a:pt x="4930" y="8167"/>
                  </a:cubicBezTo>
                  <a:close/>
                  <a:moveTo>
                    <a:pt x="11835" y="8858"/>
                  </a:moveTo>
                  <a:cubicBezTo>
                    <a:pt x="11240" y="9275"/>
                    <a:pt x="10418" y="9787"/>
                    <a:pt x="9549" y="10311"/>
                  </a:cubicBezTo>
                  <a:cubicBezTo>
                    <a:pt x="10192" y="9894"/>
                    <a:pt x="10883" y="9465"/>
                    <a:pt x="11621" y="9001"/>
                  </a:cubicBezTo>
                  <a:lnTo>
                    <a:pt x="11835" y="8858"/>
                  </a:lnTo>
                  <a:close/>
                  <a:moveTo>
                    <a:pt x="12812" y="5810"/>
                  </a:moveTo>
                  <a:lnTo>
                    <a:pt x="12812" y="5810"/>
                  </a:lnTo>
                  <a:cubicBezTo>
                    <a:pt x="12133" y="6310"/>
                    <a:pt x="9990" y="7584"/>
                    <a:pt x="8073" y="8715"/>
                  </a:cubicBezTo>
                  <a:cubicBezTo>
                    <a:pt x="6501" y="9644"/>
                    <a:pt x="5323" y="10358"/>
                    <a:pt x="4442" y="10894"/>
                  </a:cubicBezTo>
                  <a:cubicBezTo>
                    <a:pt x="4894" y="10608"/>
                    <a:pt x="5430" y="10263"/>
                    <a:pt x="6073" y="9846"/>
                  </a:cubicBezTo>
                  <a:cubicBezTo>
                    <a:pt x="7525" y="8894"/>
                    <a:pt x="9168" y="7822"/>
                    <a:pt x="10514" y="7013"/>
                  </a:cubicBezTo>
                  <a:cubicBezTo>
                    <a:pt x="11871" y="6203"/>
                    <a:pt x="12514" y="5905"/>
                    <a:pt x="12812" y="5810"/>
                  </a:cubicBezTo>
                  <a:close/>
                  <a:moveTo>
                    <a:pt x="5406" y="9906"/>
                  </a:moveTo>
                  <a:cubicBezTo>
                    <a:pt x="4751" y="10322"/>
                    <a:pt x="4108" y="10739"/>
                    <a:pt x="3572" y="11084"/>
                  </a:cubicBezTo>
                  <a:cubicBezTo>
                    <a:pt x="4096" y="10739"/>
                    <a:pt x="4715" y="10334"/>
                    <a:pt x="5406" y="9906"/>
                  </a:cubicBezTo>
                  <a:close/>
                  <a:moveTo>
                    <a:pt x="10526" y="12239"/>
                  </a:moveTo>
                  <a:cubicBezTo>
                    <a:pt x="9990" y="12585"/>
                    <a:pt x="9156" y="13085"/>
                    <a:pt x="8394" y="13549"/>
                  </a:cubicBezTo>
                  <a:lnTo>
                    <a:pt x="8299" y="13609"/>
                  </a:lnTo>
                  <a:cubicBezTo>
                    <a:pt x="9121" y="13073"/>
                    <a:pt x="9966" y="12537"/>
                    <a:pt x="10526" y="12239"/>
                  </a:cubicBezTo>
                  <a:close/>
                  <a:moveTo>
                    <a:pt x="10585" y="11513"/>
                  </a:moveTo>
                  <a:cubicBezTo>
                    <a:pt x="9966" y="11918"/>
                    <a:pt x="9073" y="12454"/>
                    <a:pt x="8252" y="12966"/>
                  </a:cubicBezTo>
                  <a:cubicBezTo>
                    <a:pt x="7644" y="13335"/>
                    <a:pt x="7120" y="13656"/>
                    <a:pt x="6656" y="13954"/>
                  </a:cubicBezTo>
                  <a:cubicBezTo>
                    <a:pt x="7918" y="13132"/>
                    <a:pt x="9573" y="12073"/>
                    <a:pt x="10585" y="11513"/>
                  </a:cubicBezTo>
                  <a:close/>
                  <a:moveTo>
                    <a:pt x="6716" y="14275"/>
                  </a:moveTo>
                  <a:cubicBezTo>
                    <a:pt x="5894" y="14835"/>
                    <a:pt x="4989" y="15430"/>
                    <a:pt x="4358" y="15799"/>
                  </a:cubicBezTo>
                  <a:cubicBezTo>
                    <a:pt x="4930" y="15406"/>
                    <a:pt x="5823" y="14847"/>
                    <a:pt x="6716" y="14275"/>
                  </a:cubicBezTo>
                  <a:close/>
                  <a:moveTo>
                    <a:pt x="10561" y="15871"/>
                  </a:moveTo>
                  <a:lnTo>
                    <a:pt x="10561" y="15871"/>
                  </a:lnTo>
                  <a:cubicBezTo>
                    <a:pt x="10585" y="15895"/>
                    <a:pt x="10609" y="15918"/>
                    <a:pt x="10633" y="15930"/>
                  </a:cubicBezTo>
                  <a:cubicBezTo>
                    <a:pt x="10609" y="15918"/>
                    <a:pt x="10573" y="15895"/>
                    <a:pt x="10561" y="15871"/>
                  </a:cubicBezTo>
                  <a:close/>
                  <a:moveTo>
                    <a:pt x="6426" y="1"/>
                  </a:moveTo>
                  <a:cubicBezTo>
                    <a:pt x="6271" y="1"/>
                    <a:pt x="5821" y="166"/>
                    <a:pt x="3787" y="1405"/>
                  </a:cubicBezTo>
                  <a:cubicBezTo>
                    <a:pt x="3537" y="1559"/>
                    <a:pt x="3299" y="1714"/>
                    <a:pt x="3060" y="1857"/>
                  </a:cubicBezTo>
                  <a:cubicBezTo>
                    <a:pt x="3906" y="1202"/>
                    <a:pt x="3977" y="1107"/>
                    <a:pt x="3894" y="952"/>
                  </a:cubicBezTo>
                  <a:cubicBezTo>
                    <a:pt x="3870" y="905"/>
                    <a:pt x="3822" y="869"/>
                    <a:pt x="3775" y="857"/>
                  </a:cubicBezTo>
                  <a:cubicBezTo>
                    <a:pt x="3763" y="855"/>
                    <a:pt x="3750" y="853"/>
                    <a:pt x="3737" y="853"/>
                  </a:cubicBezTo>
                  <a:cubicBezTo>
                    <a:pt x="3622" y="853"/>
                    <a:pt x="3460" y="953"/>
                    <a:pt x="3001" y="1274"/>
                  </a:cubicBezTo>
                  <a:cubicBezTo>
                    <a:pt x="2846" y="1393"/>
                    <a:pt x="2691" y="1500"/>
                    <a:pt x="2525" y="1595"/>
                  </a:cubicBezTo>
                  <a:cubicBezTo>
                    <a:pt x="2514" y="1592"/>
                    <a:pt x="2504" y="1590"/>
                    <a:pt x="2494" y="1590"/>
                  </a:cubicBezTo>
                  <a:cubicBezTo>
                    <a:pt x="2469" y="1590"/>
                    <a:pt x="2446" y="1599"/>
                    <a:pt x="2429" y="1607"/>
                  </a:cubicBezTo>
                  <a:cubicBezTo>
                    <a:pt x="2358" y="1655"/>
                    <a:pt x="2322" y="1750"/>
                    <a:pt x="2370" y="1821"/>
                  </a:cubicBezTo>
                  <a:cubicBezTo>
                    <a:pt x="2394" y="1857"/>
                    <a:pt x="2429" y="1893"/>
                    <a:pt x="2477" y="1905"/>
                  </a:cubicBezTo>
                  <a:cubicBezTo>
                    <a:pt x="1215" y="2869"/>
                    <a:pt x="1048" y="3036"/>
                    <a:pt x="1167" y="3226"/>
                  </a:cubicBezTo>
                  <a:cubicBezTo>
                    <a:pt x="1179" y="3274"/>
                    <a:pt x="1215" y="3298"/>
                    <a:pt x="1263" y="3310"/>
                  </a:cubicBezTo>
                  <a:cubicBezTo>
                    <a:pt x="1274" y="3313"/>
                    <a:pt x="1286" y="3314"/>
                    <a:pt x="1298" y="3314"/>
                  </a:cubicBezTo>
                  <a:cubicBezTo>
                    <a:pt x="1334" y="3314"/>
                    <a:pt x="1370" y="3301"/>
                    <a:pt x="1405" y="3274"/>
                  </a:cubicBezTo>
                  <a:cubicBezTo>
                    <a:pt x="1632" y="3119"/>
                    <a:pt x="1858" y="2976"/>
                    <a:pt x="2084" y="2833"/>
                  </a:cubicBezTo>
                  <a:lnTo>
                    <a:pt x="2084" y="2833"/>
                  </a:lnTo>
                  <a:cubicBezTo>
                    <a:pt x="286" y="4072"/>
                    <a:pt x="358" y="4203"/>
                    <a:pt x="441" y="4346"/>
                  </a:cubicBezTo>
                  <a:cubicBezTo>
                    <a:pt x="465" y="4381"/>
                    <a:pt x="501" y="4405"/>
                    <a:pt x="536" y="4417"/>
                  </a:cubicBezTo>
                  <a:cubicBezTo>
                    <a:pt x="552" y="4422"/>
                    <a:pt x="566" y="4425"/>
                    <a:pt x="584" y="4425"/>
                  </a:cubicBezTo>
                  <a:cubicBezTo>
                    <a:pt x="703" y="4425"/>
                    <a:pt x="963" y="4267"/>
                    <a:pt x="2572" y="3250"/>
                  </a:cubicBezTo>
                  <a:cubicBezTo>
                    <a:pt x="3703" y="2524"/>
                    <a:pt x="5620" y="1286"/>
                    <a:pt x="6501" y="857"/>
                  </a:cubicBezTo>
                  <a:lnTo>
                    <a:pt x="6501" y="857"/>
                  </a:lnTo>
                  <a:cubicBezTo>
                    <a:pt x="5489" y="1643"/>
                    <a:pt x="2572" y="3536"/>
                    <a:pt x="655" y="4738"/>
                  </a:cubicBezTo>
                  <a:cubicBezTo>
                    <a:pt x="584" y="4786"/>
                    <a:pt x="560" y="4881"/>
                    <a:pt x="596" y="4953"/>
                  </a:cubicBezTo>
                  <a:cubicBezTo>
                    <a:pt x="632" y="5000"/>
                    <a:pt x="691" y="5048"/>
                    <a:pt x="751" y="5060"/>
                  </a:cubicBezTo>
                  <a:cubicBezTo>
                    <a:pt x="766" y="5064"/>
                    <a:pt x="785" y="5066"/>
                    <a:pt x="806" y="5066"/>
                  </a:cubicBezTo>
                  <a:cubicBezTo>
                    <a:pt x="911" y="5066"/>
                    <a:pt x="1080" y="5016"/>
                    <a:pt x="1298" y="4917"/>
                  </a:cubicBezTo>
                  <a:lnTo>
                    <a:pt x="1298" y="4917"/>
                  </a:lnTo>
                  <a:cubicBezTo>
                    <a:pt x="322" y="5619"/>
                    <a:pt x="370" y="5703"/>
                    <a:pt x="429" y="5822"/>
                  </a:cubicBezTo>
                  <a:cubicBezTo>
                    <a:pt x="453" y="5858"/>
                    <a:pt x="501" y="5893"/>
                    <a:pt x="548" y="5905"/>
                  </a:cubicBezTo>
                  <a:cubicBezTo>
                    <a:pt x="563" y="5909"/>
                    <a:pt x="579" y="5911"/>
                    <a:pt x="598" y="5911"/>
                  </a:cubicBezTo>
                  <a:cubicBezTo>
                    <a:pt x="916" y="5911"/>
                    <a:pt x="1868" y="5324"/>
                    <a:pt x="4644" y="3560"/>
                  </a:cubicBezTo>
                  <a:cubicBezTo>
                    <a:pt x="5692" y="2881"/>
                    <a:pt x="7001" y="2060"/>
                    <a:pt x="7871" y="1548"/>
                  </a:cubicBezTo>
                  <a:lnTo>
                    <a:pt x="7871" y="1548"/>
                  </a:lnTo>
                  <a:cubicBezTo>
                    <a:pt x="6227" y="2691"/>
                    <a:pt x="2572" y="5000"/>
                    <a:pt x="96" y="6524"/>
                  </a:cubicBezTo>
                  <a:cubicBezTo>
                    <a:pt x="60" y="6548"/>
                    <a:pt x="36" y="6584"/>
                    <a:pt x="24" y="6620"/>
                  </a:cubicBezTo>
                  <a:cubicBezTo>
                    <a:pt x="0" y="6703"/>
                    <a:pt x="48" y="6786"/>
                    <a:pt x="131" y="6810"/>
                  </a:cubicBezTo>
                  <a:cubicBezTo>
                    <a:pt x="145" y="6814"/>
                    <a:pt x="154" y="6817"/>
                    <a:pt x="165" y="6817"/>
                  </a:cubicBezTo>
                  <a:cubicBezTo>
                    <a:pt x="184" y="6817"/>
                    <a:pt x="205" y="6809"/>
                    <a:pt x="251" y="6786"/>
                  </a:cubicBezTo>
                  <a:lnTo>
                    <a:pt x="274" y="6774"/>
                  </a:lnTo>
                  <a:cubicBezTo>
                    <a:pt x="381" y="6727"/>
                    <a:pt x="572" y="6608"/>
                    <a:pt x="977" y="6381"/>
                  </a:cubicBezTo>
                  <a:lnTo>
                    <a:pt x="2763" y="5334"/>
                  </a:lnTo>
                  <a:cubicBezTo>
                    <a:pt x="4370" y="4393"/>
                    <a:pt x="6656" y="3048"/>
                    <a:pt x="8228" y="2143"/>
                  </a:cubicBezTo>
                  <a:lnTo>
                    <a:pt x="8228" y="2143"/>
                  </a:lnTo>
                  <a:cubicBezTo>
                    <a:pt x="6287" y="3464"/>
                    <a:pt x="2965" y="5548"/>
                    <a:pt x="620" y="7001"/>
                  </a:cubicBezTo>
                  <a:cubicBezTo>
                    <a:pt x="548" y="7048"/>
                    <a:pt x="524" y="7132"/>
                    <a:pt x="572" y="7203"/>
                  </a:cubicBezTo>
                  <a:cubicBezTo>
                    <a:pt x="596" y="7251"/>
                    <a:pt x="632" y="7286"/>
                    <a:pt x="679" y="7298"/>
                  </a:cubicBezTo>
                  <a:cubicBezTo>
                    <a:pt x="694" y="7302"/>
                    <a:pt x="711" y="7306"/>
                    <a:pt x="735" y="7306"/>
                  </a:cubicBezTo>
                  <a:cubicBezTo>
                    <a:pt x="863" y="7306"/>
                    <a:pt x="1208" y="7193"/>
                    <a:pt x="2727" y="6334"/>
                  </a:cubicBezTo>
                  <a:lnTo>
                    <a:pt x="2727" y="6334"/>
                  </a:lnTo>
                  <a:lnTo>
                    <a:pt x="512" y="7751"/>
                  </a:lnTo>
                  <a:cubicBezTo>
                    <a:pt x="441" y="7798"/>
                    <a:pt x="417" y="7894"/>
                    <a:pt x="465" y="7965"/>
                  </a:cubicBezTo>
                  <a:cubicBezTo>
                    <a:pt x="489" y="8013"/>
                    <a:pt x="548" y="8048"/>
                    <a:pt x="596" y="8060"/>
                  </a:cubicBezTo>
                  <a:cubicBezTo>
                    <a:pt x="614" y="8065"/>
                    <a:pt x="637" y="8068"/>
                    <a:pt x="664" y="8068"/>
                  </a:cubicBezTo>
                  <a:cubicBezTo>
                    <a:pt x="826" y="8068"/>
                    <a:pt x="1155" y="7963"/>
                    <a:pt x="1870" y="7596"/>
                  </a:cubicBezTo>
                  <a:lnTo>
                    <a:pt x="1870" y="7596"/>
                  </a:lnTo>
                  <a:lnTo>
                    <a:pt x="870" y="8239"/>
                  </a:lnTo>
                  <a:cubicBezTo>
                    <a:pt x="798" y="8286"/>
                    <a:pt x="774" y="8382"/>
                    <a:pt x="822" y="8453"/>
                  </a:cubicBezTo>
                  <a:cubicBezTo>
                    <a:pt x="853" y="8499"/>
                    <a:pt x="903" y="8526"/>
                    <a:pt x="955" y="8526"/>
                  </a:cubicBezTo>
                  <a:cubicBezTo>
                    <a:pt x="983" y="8526"/>
                    <a:pt x="1011" y="8518"/>
                    <a:pt x="1036" y="8501"/>
                  </a:cubicBezTo>
                  <a:cubicBezTo>
                    <a:pt x="4287" y="6477"/>
                    <a:pt x="9418" y="3381"/>
                    <a:pt x="10716" y="2798"/>
                  </a:cubicBezTo>
                  <a:lnTo>
                    <a:pt x="10716" y="2798"/>
                  </a:lnTo>
                  <a:cubicBezTo>
                    <a:pt x="10418" y="3060"/>
                    <a:pt x="10109" y="3310"/>
                    <a:pt x="9776" y="3536"/>
                  </a:cubicBezTo>
                  <a:cubicBezTo>
                    <a:pt x="9144" y="3905"/>
                    <a:pt x="8299" y="4441"/>
                    <a:pt x="7239" y="5155"/>
                  </a:cubicBezTo>
                  <a:cubicBezTo>
                    <a:pt x="5966" y="5929"/>
                    <a:pt x="4584" y="6727"/>
                    <a:pt x="3418" y="7405"/>
                  </a:cubicBezTo>
                  <a:cubicBezTo>
                    <a:pt x="1751" y="8370"/>
                    <a:pt x="953" y="8918"/>
                    <a:pt x="1024" y="9037"/>
                  </a:cubicBezTo>
                  <a:cubicBezTo>
                    <a:pt x="1060" y="9096"/>
                    <a:pt x="1108" y="9132"/>
                    <a:pt x="1179" y="9156"/>
                  </a:cubicBezTo>
                  <a:cubicBezTo>
                    <a:pt x="1198" y="9159"/>
                    <a:pt x="1219" y="9161"/>
                    <a:pt x="1242" y="9161"/>
                  </a:cubicBezTo>
                  <a:cubicBezTo>
                    <a:pt x="1432" y="9161"/>
                    <a:pt x="1750" y="9028"/>
                    <a:pt x="2239" y="8763"/>
                  </a:cubicBezTo>
                  <a:lnTo>
                    <a:pt x="2239" y="8763"/>
                  </a:lnTo>
                  <a:cubicBezTo>
                    <a:pt x="858" y="9632"/>
                    <a:pt x="882" y="9668"/>
                    <a:pt x="965" y="9810"/>
                  </a:cubicBezTo>
                  <a:cubicBezTo>
                    <a:pt x="977" y="9846"/>
                    <a:pt x="1013" y="9870"/>
                    <a:pt x="1060" y="9882"/>
                  </a:cubicBezTo>
                  <a:cubicBezTo>
                    <a:pt x="1075" y="9887"/>
                    <a:pt x="1090" y="9890"/>
                    <a:pt x="1105" y="9890"/>
                  </a:cubicBezTo>
                  <a:cubicBezTo>
                    <a:pt x="1127" y="9890"/>
                    <a:pt x="1151" y="9884"/>
                    <a:pt x="1179" y="9870"/>
                  </a:cubicBezTo>
                  <a:cubicBezTo>
                    <a:pt x="3096" y="8751"/>
                    <a:pt x="7085" y="6417"/>
                    <a:pt x="9621" y="4953"/>
                  </a:cubicBezTo>
                  <a:lnTo>
                    <a:pt x="9621" y="4953"/>
                  </a:lnTo>
                  <a:cubicBezTo>
                    <a:pt x="8442" y="5703"/>
                    <a:pt x="6942" y="6608"/>
                    <a:pt x="5692" y="7358"/>
                  </a:cubicBezTo>
                  <a:cubicBezTo>
                    <a:pt x="4572" y="8036"/>
                    <a:pt x="3513" y="8667"/>
                    <a:pt x="2751" y="9156"/>
                  </a:cubicBezTo>
                  <a:cubicBezTo>
                    <a:pt x="2334" y="9406"/>
                    <a:pt x="2036" y="9608"/>
                    <a:pt x="1834" y="9751"/>
                  </a:cubicBezTo>
                  <a:cubicBezTo>
                    <a:pt x="1560" y="9941"/>
                    <a:pt x="1382" y="10060"/>
                    <a:pt x="1477" y="10215"/>
                  </a:cubicBezTo>
                  <a:cubicBezTo>
                    <a:pt x="1501" y="10275"/>
                    <a:pt x="1548" y="10311"/>
                    <a:pt x="1608" y="10322"/>
                  </a:cubicBezTo>
                  <a:cubicBezTo>
                    <a:pt x="1627" y="10327"/>
                    <a:pt x="1649" y="10330"/>
                    <a:pt x="1674" y="10330"/>
                  </a:cubicBezTo>
                  <a:cubicBezTo>
                    <a:pt x="1773" y="10330"/>
                    <a:pt x="1917" y="10291"/>
                    <a:pt x="2108" y="10215"/>
                  </a:cubicBezTo>
                  <a:lnTo>
                    <a:pt x="2108" y="10215"/>
                  </a:lnTo>
                  <a:cubicBezTo>
                    <a:pt x="2001" y="10311"/>
                    <a:pt x="1905" y="10418"/>
                    <a:pt x="1858" y="10549"/>
                  </a:cubicBezTo>
                  <a:cubicBezTo>
                    <a:pt x="1834" y="10620"/>
                    <a:pt x="1834" y="10680"/>
                    <a:pt x="1870" y="10739"/>
                  </a:cubicBezTo>
                  <a:cubicBezTo>
                    <a:pt x="1901" y="10794"/>
                    <a:pt x="1953" y="10823"/>
                    <a:pt x="2005" y="10823"/>
                  </a:cubicBezTo>
                  <a:cubicBezTo>
                    <a:pt x="2032" y="10823"/>
                    <a:pt x="2060" y="10815"/>
                    <a:pt x="2084" y="10799"/>
                  </a:cubicBezTo>
                  <a:cubicBezTo>
                    <a:pt x="5370" y="8846"/>
                    <a:pt x="10085" y="6084"/>
                    <a:pt x="11788" y="5143"/>
                  </a:cubicBezTo>
                  <a:lnTo>
                    <a:pt x="11788" y="5143"/>
                  </a:lnTo>
                  <a:cubicBezTo>
                    <a:pt x="10240" y="6370"/>
                    <a:pt x="5120" y="9406"/>
                    <a:pt x="1739" y="11334"/>
                  </a:cubicBezTo>
                  <a:cubicBezTo>
                    <a:pt x="1703" y="11358"/>
                    <a:pt x="1679" y="11382"/>
                    <a:pt x="1667" y="11430"/>
                  </a:cubicBezTo>
                  <a:cubicBezTo>
                    <a:pt x="1655" y="11465"/>
                    <a:pt x="1667" y="11513"/>
                    <a:pt x="1679" y="11549"/>
                  </a:cubicBezTo>
                  <a:cubicBezTo>
                    <a:pt x="1715" y="11596"/>
                    <a:pt x="1763" y="11632"/>
                    <a:pt x="1822" y="11644"/>
                  </a:cubicBezTo>
                  <a:cubicBezTo>
                    <a:pt x="1839" y="11649"/>
                    <a:pt x="1858" y="11651"/>
                    <a:pt x="1880" y="11651"/>
                  </a:cubicBezTo>
                  <a:cubicBezTo>
                    <a:pt x="2016" y="11651"/>
                    <a:pt x="2259" y="11557"/>
                    <a:pt x="2608" y="11382"/>
                  </a:cubicBezTo>
                  <a:lnTo>
                    <a:pt x="2608" y="11382"/>
                  </a:lnTo>
                  <a:cubicBezTo>
                    <a:pt x="1846" y="11930"/>
                    <a:pt x="1905" y="12025"/>
                    <a:pt x="1965" y="12144"/>
                  </a:cubicBezTo>
                  <a:cubicBezTo>
                    <a:pt x="1989" y="12180"/>
                    <a:pt x="2036" y="12216"/>
                    <a:pt x="2084" y="12227"/>
                  </a:cubicBezTo>
                  <a:cubicBezTo>
                    <a:pt x="2093" y="12229"/>
                    <a:pt x="2103" y="12230"/>
                    <a:pt x="2114" y="12230"/>
                  </a:cubicBezTo>
                  <a:cubicBezTo>
                    <a:pt x="2250" y="12230"/>
                    <a:pt x="2555" y="12087"/>
                    <a:pt x="3239" y="11668"/>
                  </a:cubicBezTo>
                  <a:lnTo>
                    <a:pt x="3239" y="11668"/>
                  </a:lnTo>
                  <a:cubicBezTo>
                    <a:pt x="2096" y="12418"/>
                    <a:pt x="1953" y="12632"/>
                    <a:pt x="2048" y="12799"/>
                  </a:cubicBezTo>
                  <a:cubicBezTo>
                    <a:pt x="2084" y="12847"/>
                    <a:pt x="2144" y="12894"/>
                    <a:pt x="2203" y="12906"/>
                  </a:cubicBezTo>
                  <a:cubicBezTo>
                    <a:pt x="2220" y="12910"/>
                    <a:pt x="2239" y="12912"/>
                    <a:pt x="2261" y="12912"/>
                  </a:cubicBezTo>
                  <a:cubicBezTo>
                    <a:pt x="2582" y="12912"/>
                    <a:pt x="3461" y="12502"/>
                    <a:pt x="4977" y="11632"/>
                  </a:cubicBezTo>
                  <a:lnTo>
                    <a:pt x="4977" y="11632"/>
                  </a:lnTo>
                  <a:lnTo>
                    <a:pt x="4572" y="11894"/>
                  </a:lnTo>
                  <a:cubicBezTo>
                    <a:pt x="3799" y="12358"/>
                    <a:pt x="3048" y="12811"/>
                    <a:pt x="2370" y="13204"/>
                  </a:cubicBezTo>
                  <a:cubicBezTo>
                    <a:pt x="2298" y="13251"/>
                    <a:pt x="2275" y="13347"/>
                    <a:pt x="2322" y="13418"/>
                  </a:cubicBezTo>
                  <a:cubicBezTo>
                    <a:pt x="2346" y="13454"/>
                    <a:pt x="2382" y="13478"/>
                    <a:pt x="2417" y="13489"/>
                  </a:cubicBezTo>
                  <a:cubicBezTo>
                    <a:pt x="2432" y="13492"/>
                    <a:pt x="2445" y="13495"/>
                    <a:pt x="2461" y="13495"/>
                  </a:cubicBezTo>
                  <a:cubicBezTo>
                    <a:pt x="2575" y="13495"/>
                    <a:pt x="2832" y="13353"/>
                    <a:pt x="4799" y="12108"/>
                  </a:cubicBezTo>
                  <a:cubicBezTo>
                    <a:pt x="5727" y="11549"/>
                    <a:pt x="6847" y="10870"/>
                    <a:pt x="7942" y="10180"/>
                  </a:cubicBezTo>
                  <a:cubicBezTo>
                    <a:pt x="8775" y="9656"/>
                    <a:pt x="9478" y="9215"/>
                    <a:pt x="10073" y="8834"/>
                  </a:cubicBezTo>
                  <a:cubicBezTo>
                    <a:pt x="10811" y="8394"/>
                    <a:pt x="11478" y="8025"/>
                    <a:pt x="11966" y="7775"/>
                  </a:cubicBezTo>
                  <a:lnTo>
                    <a:pt x="11966" y="7775"/>
                  </a:lnTo>
                  <a:cubicBezTo>
                    <a:pt x="10192" y="8941"/>
                    <a:pt x="5858" y="11727"/>
                    <a:pt x="2775" y="13692"/>
                  </a:cubicBezTo>
                  <a:cubicBezTo>
                    <a:pt x="2703" y="13740"/>
                    <a:pt x="2679" y="13823"/>
                    <a:pt x="2727" y="13894"/>
                  </a:cubicBezTo>
                  <a:cubicBezTo>
                    <a:pt x="2751" y="13954"/>
                    <a:pt x="2798" y="13990"/>
                    <a:pt x="2858" y="14001"/>
                  </a:cubicBezTo>
                  <a:cubicBezTo>
                    <a:pt x="2878" y="14006"/>
                    <a:pt x="2900" y="14009"/>
                    <a:pt x="2926" y="14009"/>
                  </a:cubicBezTo>
                  <a:cubicBezTo>
                    <a:pt x="3085" y="14009"/>
                    <a:pt x="3361" y="13913"/>
                    <a:pt x="3751" y="13728"/>
                  </a:cubicBezTo>
                  <a:lnTo>
                    <a:pt x="3751" y="13728"/>
                  </a:lnTo>
                  <a:cubicBezTo>
                    <a:pt x="2763" y="14335"/>
                    <a:pt x="2751" y="14430"/>
                    <a:pt x="2846" y="14573"/>
                  </a:cubicBezTo>
                  <a:cubicBezTo>
                    <a:pt x="2870" y="14621"/>
                    <a:pt x="2906" y="14644"/>
                    <a:pt x="2941" y="14656"/>
                  </a:cubicBezTo>
                  <a:cubicBezTo>
                    <a:pt x="2953" y="14659"/>
                    <a:pt x="2964" y="14661"/>
                    <a:pt x="2977" y="14661"/>
                  </a:cubicBezTo>
                  <a:cubicBezTo>
                    <a:pt x="3081" y="14661"/>
                    <a:pt x="3335" y="14509"/>
                    <a:pt x="5549" y="13132"/>
                  </a:cubicBezTo>
                  <a:cubicBezTo>
                    <a:pt x="7478" y="11930"/>
                    <a:pt x="10871" y="9822"/>
                    <a:pt x="12002" y="9310"/>
                  </a:cubicBezTo>
                  <a:lnTo>
                    <a:pt x="12002" y="9310"/>
                  </a:lnTo>
                  <a:cubicBezTo>
                    <a:pt x="10871" y="10275"/>
                    <a:pt x="6144" y="13180"/>
                    <a:pt x="3096" y="14990"/>
                  </a:cubicBezTo>
                  <a:cubicBezTo>
                    <a:pt x="3025" y="15037"/>
                    <a:pt x="3001" y="15121"/>
                    <a:pt x="3037" y="15204"/>
                  </a:cubicBezTo>
                  <a:cubicBezTo>
                    <a:pt x="3060" y="15252"/>
                    <a:pt x="3108" y="15287"/>
                    <a:pt x="3168" y="15299"/>
                  </a:cubicBezTo>
                  <a:cubicBezTo>
                    <a:pt x="3184" y="15302"/>
                    <a:pt x="3202" y="15305"/>
                    <a:pt x="3229" y="15305"/>
                  </a:cubicBezTo>
                  <a:cubicBezTo>
                    <a:pt x="3338" y="15305"/>
                    <a:pt x="3584" y="15250"/>
                    <a:pt x="4370" y="14847"/>
                  </a:cubicBezTo>
                  <a:lnTo>
                    <a:pt x="4370" y="14847"/>
                  </a:lnTo>
                  <a:lnTo>
                    <a:pt x="3489" y="15418"/>
                  </a:lnTo>
                  <a:lnTo>
                    <a:pt x="2906" y="15787"/>
                  </a:lnTo>
                  <a:cubicBezTo>
                    <a:pt x="2644" y="15966"/>
                    <a:pt x="2572" y="16014"/>
                    <a:pt x="2656" y="16145"/>
                  </a:cubicBezTo>
                  <a:cubicBezTo>
                    <a:pt x="2679" y="16180"/>
                    <a:pt x="2715" y="16216"/>
                    <a:pt x="2763" y="16228"/>
                  </a:cubicBezTo>
                  <a:cubicBezTo>
                    <a:pt x="2775" y="16230"/>
                    <a:pt x="2788" y="16232"/>
                    <a:pt x="2803" y="16232"/>
                  </a:cubicBezTo>
                  <a:cubicBezTo>
                    <a:pt x="2993" y="16232"/>
                    <a:pt x="3428" y="16010"/>
                    <a:pt x="4489" y="15347"/>
                  </a:cubicBezTo>
                  <a:lnTo>
                    <a:pt x="4489" y="15347"/>
                  </a:lnTo>
                  <a:cubicBezTo>
                    <a:pt x="3382" y="16085"/>
                    <a:pt x="3358" y="16228"/>
                    <a:pt x="3441" y="16371"/>
                  </a:cubicBezTo>
                  <a:cubicBezTo>
                    <a:pt x="3465" y="16418"/>
                    <a:pt x="3513" y="16454"/>
                    <a:pt x="3572" y="16466"/>
                  </a:cubicBezTo>
                  <a:cubicBezTo>
                    <a:pt x="3589" y="16470"/>
                    <a:pt x="3607" y="16473"/>
                    <a:pt x="3627" y="16473"/>
                  </a:cubicBezTo>
                  <a:cubicBezTo>
                    <a:pt x="3771" y="16473"/>
                    <a:pt x="4022" y="16362"/>
                    <a:pt x="4418" y="16133"/>
                  </a:cubicBezTo>
                  <a:lnTo>
                    <a:pt x="4418" y="16133"/>
                  </a:lnTo>
                  <a:cubicBezTo>
                    <a:pt x="4132" y="16383"/>
                    <a:pt x="4084" y="16537"/>
                    <a:pt x="4156" y="16657"/>
                  </a:cubicBezTo>
                  <a:cubicBezTo>
                    <a:pt x="4179" y="16703"/>
                    <a:pt x="4227" y="16729"/>
                    <a:pt x="4277" y="16729"/>
                  </a:cubicBezTo>
                  <a:cubicBezTo>
                    <a:pt x="4305" y="16729"/>
                    <a:pt x="4333" y="16721"/>
                    <a:pt x="4358" y="16704"/>
                  </a:cubicBezTo>
                  <a:lnTo>
                    <a:pt x="8323" y="14418"/>
                  </a:lnTo>
                  <a:lnTo>
                    <a:pt x="8323" y="14418"/>
                  </a:lnTo>
                  <a:cubicBezTo>
                    <a:pt x="5311" y="16466"/>
                    <a:pt x="5334" y="16502"/>
                    <a:pt x="5430" y="16680"/>
                  </a:cubicBezTo>
                  <a:cubicBezTo>
                    <a:pt x="5465" y="16740"/>
                    <a:pt x="5513" y="16776"/>
                    <a:pt x="5573" y="16788"/>
                  </a:cubicBezTo>
                  <a:cubicBezTo>
                    <a:pt x="5588" y="16791"/>
                    <a:pt x="5604" y="16792"/>
                    <a:pt x="5622" y="16792"/>
                  </a:cubicBezTo>
                  <a:cubicBezTo>
                    <a:pt x="5931" y="16792"/>
                    <a:pt x="6675" y="16310"/>
                    <a:pt x="8216" y="15264"/>
                  </a:cubicBezTo>
                  <a:cubicBezTo>
                    <a:pt x="8442" y="15109"/>
                    <a:pt x="8680" y="14954"/>
                    <a:pt x="8918" y="14787"/>
                  </a:cubicBezTo>
                  <a:lnTo>
                    <a:pt x="8918" y="14787"/>
                  </a:lnTo>
                  <a:lnTo>
                    <a:pt x="8502" y="15085"/>
                  </a:lnTo>
                  <a:cubicBezTo>
                    <a:pt x="7120" y="16085"/>
                    <a:pt x="6466" y="16633"/>
                    <a:pt x="6525" y="16752"/>
                  </a:cubicBezTo>
                  <a:cubicBezTo>
                    <a:pt x="6561" y="16788"/>
                    <a:pt x="6597" y="16823"/>
                    <a:pt x="6656" y="16835"/>
                  </a:cubicBezTo>
                  <a:cubicBezTo>
                    <a:pt x="6671" y="16838"/>
                    <a:pt x="6687" y="16840"/>
                    <a:pt x="6704" y="16840"/>
                  </a:cubicBezTo>
                  <a:cubicBezTo>
                    <a:pt x="6941" y="16840"/>
                    <a:pt x="7452" y="16526"/>
                    <a:pt x="8883" y="15561"/>
                  </a:cubicBezTo>
                  <a:cubicBezTo>
                    <a:pt x="9144" y="15394"/>
                    <a:pt x="9442" y="15192"/>
                    <a:pt x="9716" y="15013"/>
                  </a:cubicBezTo>
                  <a:lnTo>
                    <a:pt x="9716" y="15013"/>
                  </a:lnTo>
                  <a:cubicBezTo>
                    <a:pt x="7966" y="16442"/>
                    <a:pt x="7978" y="16478"/>
                    <a:pt x="8073" y="16633"/>
                  </a:cubicBezTo>
                  <a:cubicBezTo>
                    <a:pt x="8097" y="16668"/>
                    <a:pt x="8132" y="16692"/>
                    <a:pt x="8180" y="16704"/>
                  </a:cubicBezTo>
                  <a:cubicBezTo>
                    <a:pt x="8189" y="16709"/>
                    <a:pt x="8201" y="16714"/>
                    <a:pt x="8221" y="16714"/>
                  </a:cubicBezTo>
                  <a:cubicBezTo>
                    <a:pt x="8303" y="16714"/>
                    <a:pt x="8521" y="16636"/>
                    <a:pt x="9275" y="16168"/>
                  </a:cubicBezTo>
                  <a:lnTo>
                    <a:pt x="9275" y="16168"/>
                  </a:lnTo>
                  <a:cubicBezTo>
                    <a:pt x="8847" y="16668"/>
                    <a:pt x="8871" y="16716"/>
                    <a:pt x="8930" y="16811"/>
                  </a:cubicBezTo>
                  <a:cubicBezTo>
                    <a:pt x="8942" y="16847"/>
                    <a:pt x="8978" y="16883"/>
                    <a:pt x="9025" y="16895"/>
                  </a:cubicBezTo>
                  <a:lnTo>
                    <a:pt x="9061" y="16895"/>
                  </a:lnTo>
                  <a:lnTo>
                    <a:pt x="9061" y="16907"/>
                  </a:lnTo>
                  <a:cubicBezTo>
                    <a:pt x="9085" y="16907"/>
                    <a:pt x="9109" y="16907"/>
                    <a:pt x="9133" y="16895"/>
                  </a:cubicBezTo>
                  <a:cubicBezTo>
                    <a:pt x="9811" y="16478"/>
                    <a:pt x="10585" y="16026"/>
                    <a:pt x="10716" y="15966"/>
                  </a:cubicBezTo>
                  <a:cubicBezTo>
                    <a:pt x="10740" y="15966"/>
                    <a:pt x="10752" y="15954"/>
                    <a:pt x="10764" y="15942"/>
                  </a:cubicBezTo>
                  <a:lnTo>
                    <a:pt x="10776" y="15942"/>
                  </a:lnTo>
                  <a:cubicBezTo>
                    <a:pt x="10847" y="15906"/>
                    <a:pt x="10871" y="15811"/>
                    <a:pt x="10823" y="15728"/>
                  </a:cubicBezTo>
                  <a:cubicBezTo>
                    <a:pt x="10799" y="15692"/>
                    <a:pt x="10764" y="15668"/>
                    <a:pt x="10728" y="15656"/>
                  </a:cubicBezTo>
                  <a:cubicBezTo>
                    <a:pt x="10718" y="15655"/>
                    <a:pt x="10708" y="15653"/>
                    <a:pt x="10697" y="15653"/>
                  </a:cubicBezTo>
                  <a:cubicBezTo>
                    <a:pt x="10630" y="15653"/>
                    <a:pt x="10495" y="15713"/>
                    <a:pt x="9680" y="16192"/>
                  </a:cubicBezTo>
                  <a:cubicBezTo>
                    <a:pt x="9811" y="16061"/>
                    <a:pt x="9954" y="15895"/>
                    <a:pt x="10133" y="15704"/>
                  </a:cubicBezTo>
                  <a:cubicBezTo>
                    <a:pt x="10347" y="15478"/>
                    <a:pt x="10371" y="15454"/>
                    <a:pt x="10311" y="15347"/>
                  </a:cubicBezTo>
                  <a:lnTo>
                    <a:pt x="10299" y="15347"/>
                  </a:lnTo>
                  <a:cubicBezTo>
                    <a:pt x="10269" y="15301"/>
                    <a:pt x="10218" y="15274"/>
                    <a:pt x="10167" y="15274"/>
                  </a:cubicBezTo>
                  <a:cubicBezTo>
                    <a:pt x="10139" y="15274"/>
                    <a:pt x="10110" y="15282"/>
                    <a:pt x="10085" y="15299"/>
                  </a:cubicBezTo>
                  <a:cubicBezTo>
                    <a:pt x="9787" y="15490"/>
                    <a:pt x="9478" y="15692"/>
                    <a:pt x="9192" y="15871"/>
                  </a:cubicBezTo>
                  <a:cubicBezTo>
                    <a:pt x="9537" y="15573"/>
                    <a:pt x="9930" y="15252"/>
                    <a:pt x="10216" y="15025"/>
                  </a:cubicBezTo>
                  <a:cubicBezTo>
                    <a:pt x="10835" y="14513"/>
                    <a:pt x="11121" y="14228"/>
                    <a:pt x="11073" y="14132"/>
                  </a:cubicBezTo>
                  <a:cubicBezTo>
                    <a:pt x="11049" y="14097"/>
                    <a:pt x="11002" y="14061"/>
                    <a:pt x="10942" y="14049"/>
                  </a:cubicBezTo>
                  <a:cubicBezTo>
                    <a:pt x="10928" y="14045"/>
                    <a:pt x="10912" y="14044"/>
                    <a:pt x="10894" y="14044"/>
                  </a:cubicBezTo>
                  <a:cubicBezTo>
                    <a:pt x="10679" y="14044"/>
                    <a:pt x="10208" y="14320"/>
                    <a:pt x="8966" y="15144"/>
                  </a:cubicBezTo>
                  <a:cubicBezTo>
                    <a:pt x="10811" y="13811"/>
                    <a:pt x="10811" y="13799"/>
                    <a:pt x="10716" y="13644"/>
                  </a:cubicBezTo>
                  <a:cubicBezTo>
                    <a:pt x="10692" y="13597"/>
                    <a:pt x="10645" y="13561"/>
                    <a:pt x="10585" y="13549"/>
                  </a:cubicBezTo>
                  <a:cubicBezTo>
                    <a:pt x="10570" y="13546"/>
                    <a:pt x="10553" y="13544"/>
                    <a:pt x="10534" y="13544"/>
                  </a:cubicBezTo>
                  <a:cubicBezTo>
                    <a:pt x="10240" y="13544"/>
                    <a:pt x="9550" y="13995"/>
                    <a:pt x="8037" y="15025"/>
                  </a:cubicBezTo>
                  <a:cubicBezTo>
                    <a:pt x="7728" y="15228"/>
                    <a:pt x="7370" y="15466"/>
                    <a:pt x="7037" y="15692"/>
                  </a:cubicBezTo>
                  <a:cubicBezTo>
                    <a:pt x="7763" y="15180"/>
                    <a:pt x="8656" y="14585"/>
                    <a:pt x="9359" y="14109"/>
                  </a:cubicBezTo>
                  <a:cubicBezTo>
                    <a:pt x="9966" y="13692"/>
                    <a:pt x="10538" y="13311"/>
                    <a:pt x="10942" y="13025"/>
                  </a:cubicBezTo>
                  <a:cubicBezTo>
                    <a:pt x="11169" y="12870"/>
                    <a:pt x="11323" y="12763"/>
                    <a:pt x="11442" y="12680"/>
                  </a:cubicBezTo>
                  <a:cubicBezTo>
                    <a:pt x="11621" y="12549"/>
                    <a:pt x="11728" y="12466"/>
                    <a:pt x="11645" y="12335"/>
                  </a:cubicBezTo>
                  <a:cubicBezTo>
                    <a:pt x="11633" y="12299"/>
                    <a:pt x="11597" y="12275"/>
                    <a:pt x="11550" y="12263"/>
                  </a:cubicBezTo>
                  <a:cubicBezTo>
                    <a:pt x="11535" y="12258"/>
                    <a:pt x="11518" y="12255"/>
                    <a:pt x="11501" y="12255"/>
                  </a:cubicBezTo>
                  <a:cubicBezTo>
                    <a:pt x="11476" y="12255"/>
                    <a:pt x="11451" y="12261"/>
                    <a:pt x="11430" y="12275"/>
                  </a:cubicBezTo>
                  <a:lnTo>
                    <a:pt x="5894" y="15466"/>
                  </a:lnTo>
                  <a:cubicBezTo>
                    <a:pt x="6716" y="14942"/>
                    <a:pt x="7740" y="14323"/>
                    <a:pt x="8549" y="13835"/>
                  </a:cubicBezTo>
                  <a:cubicBezTo>
                    <a:pt x="11371" y="12132"/>
                    <a:pt x="11454" y="12025"/>
                    <a:pt x="11335" y="11823"/>
                  </a:cubicBezTo>
                  <a:cubicBezTo>
                    <a:pt x="11300" y="11763"/>
                    <a:pt x="11252" y="11727"/>
                    <a:pt x="11180" y="11715"/>
                  </a:cubicBezTo>
                  <a:cubicBezTo>
                    <a:pt x="11158" y="11710"/>
                    <a:pt x="11132" y="11707"/>
                    <a:pt x="11103" y="11707"/>
                  </a:cubicBezTo>
                  <a:cubicBezTo>
                    <a:pt x="11008" y="11707"/>
                    <a:pt x="10877" y="11738"/>
                    <a:pt x="10704" y="11811"/>
                  </a:cubicBezTo>
                  <a:cubicBezTo>
                    <a:pt x="11764" y="11132"/>
                    <a:pt x="11776" y="11073"/>
                    <a:pt x="11692" y="10930"/>
                  </a:cubicBezTo>
                  <a:cubicBezTo>
                    <a:pt x="11657" y="10870"/>
                    <a:pt x="11609" y="10834"/>
                    <a:pt x="11550" y="10822"/>
                  </a:cubicBezTo>
                  <a:cubicBezTo>
                    <a:pt x="11532" y="10818"/>
                    <a:pt x="11511" y="10815"/>
                    <a:pt x="11488" y="10815"/>
                  </a:cubicBezTo>
                  <a:cubicBezTo>
                    <a:pt x="11340" y="10815"/>
                    <a:pt x="11086" y="10911"/>
                    <a:pt x="10716" y="11096"/>
                  </a:cubicBezTo>
                  <a:cubicBezTo>
                    <a:pt x="11026" y="10894"/>
                    <a:pt x="11288" y="10727"/>
                    <a:pt x="11490" y="10584"/>
                  </a:cubicBezTo>
                  <a:cubicBezTo>
                    <a:pt x="11692" y="10441"/>
                    <a:pt x="11847" y="10334"/>
                    <a:pt x="11954" y="10263"/>
                  </a:cubicBezTo>
                  <a:cubicBezTo>
                    <a:pt x="12133" y="10144"/>
                    <a:pt x="12240" y="10060"/>
                    <a:pt x="12169" y="9930"/>
                  </a:cubicBezTo>
                  <a:lnTo>
                    <a:pt x="12157" y="9930"/>
                  </a:lnTo>
                  <a:cubicBezTo>
                    <a:pt x="12127" y="9878"/>
                    <a:pt x="12080" y="9854"/>
                    <a:pt x="12032" y="9854"/>
                  </a:cubicBezTo>
                  <a:cubicBezTo>
                    <a:pt x="12001" y="9854"/>
                    <a:pt x="11970" y="9864"/>
                    <a:pt x="11942" y="9882"/>
                  </a:cubicBezTo>
                  <a:cubicBezTo>
                    <a:pt x="10835" y="10596"/>
                    <a:pt x="9454" y="11465"/>
                    <a:pt x="8121" y="12287"/>
                  </a:cubicBezTo>
                  <a:cubicBezTo>
                    <a:pt x="12740" y="9394"/>
                    <a:pt x="12621" y="9179"/>
                    <a:pt x="12514" y="8989"/>
                  </a:cubicBezTo>
                  <a:cubicBezTo>
                    <a:pt x="12478" y="8941"/>
                    <a:pt x="12443" y="8918"/>
                    <a:pt x="12383" y="8906"/>
                  </a:cubicBezTo>
                  <a:cubicBezTo>
                    <a:pt x="12377" y="8900"/>
                    <a:pt x="12368" y="8897"/>
                    <a:pt x="12358" y="8897"/>
                  </a:cubicBezTo>
                  <a:cubicBezTo>
                    <a:pt x="12347" y="8897"/>
                    <a:pt x="12335" y="8900"/>
                    <a:pt x="12323" y="8906"/>
                  </a:cubicBezTo>
                  <a:cubicBezTo>
                    <a:pt x="13014" y="8394"/>
                    <a:pt x="13193" y="8120"/>
                    <a:pt x="13074" y="7917"/>
                  </a:cubicBezTo>
                  <a:cubicBezTo>
                    <a:pt x="13050" y="7882"/>
                    <a:pt x="13026" y="7858"/>
                    <a:pt x="12978" y="7846"/>
                  </a:cubicBezTo>
                  <a:cubicBezTo>
                    <a:pt x="12977" y="7846"/>
                    <a:pt x="12976" y="7846"/>
                    <a:pt x="12975" y="7846"/>
                  </a:cubicBezTo>
                  <a:cubicBezTo>
                    <a:pt x="12910" y="7846"/>
                    <a:pt x="12388" y="8144"/>
                    <a:pt x="11442" y="8751"/>
                  </a:cubicBezTo>
                  <a:cubicBezTo>
                    <a:pt x="9799" y="9787"/>
                    <a:pt x="6120" y="12120"/>
                    <a:pt x="4156" y="13180"/>
                  </a:cubicBezTo>
                  <a:cubicBezTo>
                    <a:pt x="5120" y="12561"/>
                    <a:pt x="6537" y="11656"/>
                    <a:pt x="7942" y="10751"/>
                  </a:cubicBezTo>
                  <a:cubicBezTo>
                    <a:pt x="9406" y="9810"/>
                    <a:pt x="10561" y="9060"/>
                    <a:pt x="11395" y="8513"/>
                  </a:cubicBezTo>
                  <a:cubicBezTo>
                    <a:pt x="12514" y="7786"/>
                    <a:pt x="13050" y="7358"/>
                    <a:pt x="12978" y="7251"/>
                  </a:cubicBezTo>
                  <a:cubicBezTo>
                    <a:pt x="12954" y="7203"/>
                    <a:pt x="12907" y="7167"/>
                    <a:pt x="12847" y="7155"/>
                  </a:cubicBezTo>
                  <a:cubicBezTo>
                    <a:pt x="12825" y="7153"/>
                    <a:pt x="12802" y="7152"/>
                    <a:pt x="12779" y="7152"/>
                  </a:cubicBezTo>
                  <a:cubicBezTo>
                    <a:pt x="12668" y="7152"/>
                    <a:pt x="12553" y="7175"/>
                    <a:pt x="12454" y="7215"/>
                  </a:cubicBezTo>
                  <a:cubicBezTo>
                    <a:pt x="13312" y="6584"/>
                    <a:pt x="13252" y="6465"/>
                    <a:pt x="13181" y="6358"/>
                  </a:cubicBezTo>
                  <a:cubicBezTo>
                    <a:pt x="13169" y="6322"/>
                    <a:pt x="13133" y="6298"/>
                    <a:pt x="13085" y="6286"/>
                  </a:cubicBezTo>
                  <a:cubicBezTo>
                    <a:pt x="13084" y="6286"/>
                    <a:pt x="13082" y="6286"/>
                    <a:pt x="13079" y="6286"/>
                  </a:cubicBezTo>
                  <a:cubicBezTo>
                    <a:pt x="13017" y="6286"/>
                    <a:pt x="12734" y="6441"/>
                    <a:pt x="12240" y="6762"/>
                  </a:cubicBezTo>
                  <a:cubicBezTo>
                    <a:pt x="11109" y="7489"/>
                    <a:pt x="8752" y="9001"/>
                    <a:pt x="6608" y="10299"/>
                  </a:cubicBezTo>
                  <a:cubicBezTo>
                    <a:pt x="3989" y="11882"/>
                    <a:pt x="2929" y="12394"/>
                    <a:pt x="2513" y="12549"/>
                  </a:cubicBezTo>
                  <a:cubicBezTo>
                    <a:pt x="3275" y="11918"/>
                    <a:pt x="6096" y="10251"/>
                    <a:pt x="8228" y="8989"/>
                  </a:cubicBezTo>
                  <a:cubicBezTo>
                    <a:pt x="13312" y="5977"/>
                    <a:pt x="13455" y="5822"/>
                    <a:pt x="13312" y="5572"/>
                  </a:cubicBezTo>
                  <a:cubicBezTo>
                    <a:pt x="13276" y="5512"/>
                    <a:pt x="13216" y="5465"/>
                    <a:pt x="13145" y="5453"/>
                  </a:cubicBezTo>
                  <a:cubicBezTo>
                    <a:pt x="13122" y="5448"/>
                    <a:pt x="13097" y="5446"/>
                    <a:pt x="13070" y="5446"/>
                  </a:cubicBezTo>
                  <a:cubicBezTo>
                    <a:pt x="12880" y="5446"/>
                    <a:pt x="12571" y="5553"/>
                    <a:pt x="12145" y="5750"/>
                  </a:cubicBezTo>
                  <a:lnTo>
                    <a:pt x="12204" y="5715"/>
                  </a:lnTo>
                  <a:cubicBezTo>
                    <a:pt x="12526" y="5512"/>
                    <a:pt x="12752" y="5369"/>
                    <a:pt x="12907" y="5262"/>
                  </a:cubicBezTo>
                  <a:cubicBezTo>
                    <a:pt x="13169" y="5096"/>
                    <a:pt x="13276" y="5024"/>
                    <a:pt x="13193" y="4869"/>
                  </a:cubicBezTo>
                  <a:cubicBezTo>
                    <a:pt x="13169" y="4822"/>
                    <a:pt x="13121" y="4786"/>
                    <a:pt x="13074" y="4774"/>
                  </a:cubicBezTo>
                  <a:cubicBezTo>
                    <a:pt x="13059" y="4771"/>
                    <a:pt x="13043" y="4770"/>
                    <a:pt x="13025" y="4770"/>
                  </a:cubicBezTo>
                  <a:cubicBezTo>
                    <a:pt x="12899" y="4770"/>
                    <a:pt x="12696" y="4844"/>
                    <a:pt x="12383" y="5000"/>
                  </a:cubicBezTo>
                  <a:cubicBezTo>
                    <a:pt x="12454" y="4941"/>
                    <a:pt x="12514" y="4846"/>
                    <a:pt x="12550" y="4750"/>
                  </a:cubicBezTo>
                  <a:cubicBezTo>
                    <a:pt x="12562" y="4691"/>
                    <a:pt x="12562" y="4619"/>
                    <a:pt x="12526" y="4572"/>
                  </a:cubicBezTo>
                  <a:cubicBezTo>
                    <a:pt x="12502" y="4536"/>
                    <a:pt x="12466" y="4500"/>
                    <a:pt x="12431" y="4488"/>
                  </a:cubicBezTo>
                  <a:cubicBezTo>
                    <a:pt x="12422" y="4486"/>
                    <a:pt x="12414" y="4484"/>
                    <a:pt x="12402" y="4484"/>
                  </a:cubicBezTo>
                  <a:cubicBezTo>
                    <a:pt x="12281" y="4484"/>
                    <a:pt x="11794" y="4709"/>
                    <a:pt x="7049" y="7489"/>
                  </a:cubicBezTo>
                  <a:cubicBezTo>
                    <a:pt x="5394" y="8453"/>
                    <a:pt x="3751" y="9429"/>
                    <a:pt x="2775" y="10001"/>
                  </a:cubicBezTo>
                  <a:cubicBezTo>
                    <a:pt x="3013" y="9822"/>
                    <a:pt x="3310" y="9608"/>
                    <a:pt x="3656" y="9382"/>
                  </a:cubicBezTo>
                  <a:cubicBezTo>
                    <a:pt x="4739" y="8739"/>
                    <a:pt x="6287" y="7775"/>
                    <a:pt x="8418" y="6429"/>
                  </a:cubicBezTo>
                  <a:lnTo>
                    <a:pt x="9502" y="5750"/>
                  </a:lnTo>
                  <a:cubicBezTo>
                    <a:pt x="10538" y="5131"/>
                    <a:pt x="11621" y="4512"/>
                    <a:pt x="12681" y="3905"/>
                  </a:cubicBezTo>
                  <a:cubicBezTo>
                    <a:pt x="12716" y="3893"/>
                    <a:pt x="12740" y="3857"/>
                    <a:pt x="12752" y="3810"/>
                  </a:cubicBezTo>
                  <a:cubicBezTo>
                    <a:pt x="12764" y="3774"/>
                    <a:pt x="12764" y="3726"/>
                    <a:pt x="12740" y="3691"/>
                  </a:cubicBezTo>
                  <a:cubicBezTo>
                    <a:pt x="12716" y="3655"/>
                    <a:pt x="12681" y="3631"/>
                    <a:pt x="12633" y="3619"/>
                  </a:cubicBezTo>
                  <a:cubicBezTo>
                    <a:pt x="12620" y="3616"/>
                    <a:pt x="12606" y="3614"/>
                    <a:pt x="12589" y="3614"/>
                  </a:cubicBezTo>
                  <a:cubicBezTo>
                    <a:pt x="12388" y="3614"/>
                    <a:pt x="11874" y="3897"/>
                    <a:pt x="10192" y="4941"/>
                  </a:cubicBezTo>
                  <a:cubicBezTo>
                    <a:pt x="10740" y="4596"/>
                    <a:pt x="11145" y="4322"/>
                    <a:pt x="11430" y="4107"/>
                  </a:cubicBezTo>
                  <a:cubicBezTo>
                    <a:pt x="11883" y="3786"/>
                    <a:pt x="12073" y="3607"/>
                    <a:pt x="11966" y="3441"/>
                  </a:cubicBezTo>
                  <a:cubicBezTo>
                    <a:pt x="11942" y="3405"/>
                    <a:pt x="11907" y="3381"/>
                    <a:pt x="11871" y="3369"/>
                  </a:cubicBezTo>
                  <a:cubicBezTo>
                    <a:pt x="11862" y="3367"/>
                    <a:pt x="11854" y="3364"/>
                    <a:pt x="11843" y="3364"/>
                  </a:cubicBezTo>
                  <a:cubicBezTo>
                    <a:pt x="11746" y="3364"/>
                    <a:pt x="11418" y="3535"/>
                    <a:pt x="8490" y="5238"/>
                  </a:cubicBezTo>
                  <a:cubicBezTo>
                    <a:pt x="11573" y="3286"/>
                    <a:pt x="11526" y="3191"/>
                    <a:pt x="11419" y="3012"/>
                  </a:cubicBezTo>
                  <a:cubicBezTo>
                    <a:pt x="11383" y="2952"/>
                    <a:pt x="11323" y="2905"/>
                    <a:pt x="11252" y="2893"/>
                  </a:cubicBezTo>
                  <a:cubicBezTo>
                    <a:pt x="11230" y="2890"/>
                    <a:pt x="11207" y="2888"/>
                    <a:pt x="11185" y="2888"/>
                  </a:cubicBezTo>
                  <a:cubicBezTo>
                    <a:pt x="11124" y="2888"/>
                    <a:pt x="11063" y="2899"/>
                    <a:pt x="11002" y="2917"/>
                  </a:cubicBezTo>
                  <a:cubicBezTo>
                    <a:pt x="11216" y="2679"/>
                    <a:pt x="11192" y="2560"/>
                    <a:pt x="11145" y="2464"/>
                  </a:cubicBezTo>
                  <a:cubicBezTo>
                    <a:pt x="11121" y="2429"/>
                    <a:pt x="11073" y="2393"/>
                    <a:pt x="11026" y="2381"/>
                  </a:cubicBezTo>
                  <a:cubicBezTo>
                    <a:pt x="11011" y="2377"/>
                    <a:pt x="10995" y="2373"/>
                    <a:pt x="10972" y="2373"/>
                  </a:cubicBezTo>
                  <a:cubicBezTo>
                    <a:pt x="10862" y="2373"/>
                    <a:pt x="10585" y="2464"/>
                    <a:pt x="9478" y="3072"/>
                  </a:cubicBezTo>
                  <a:cubicBezTo>
                    <a:pt x="10430" y="2452"/>
                    <a:pt x="10847" y="2179"/>
                    <a:pt x="11014" y="2036"/>
                  </a:cubicBezTo>
                  <a:cubicBezTo>
                    <a:pt x="11133" y="1929"/>
                    <a:pt x="11109" y="1881"/>
                    <a:pt x="11073" y="1821"/>
                  </a:cubicBezTo>
                  <a:cubicBezTo>
                    <a:pt x="11049" y="1786"/>
                    <a:pt x="11014" y="1750"/>
                    <a:pt x="10978" y="1750"/>
                  </a:cubicBezTo>
                  <a:cubicBezTo>
                    <a:pt x="10976" y="1749"/>
                    <a:pt x="10974" y="1749"/>
                    <a:pt x="10971" y="1749"/>
                  </a:cubicBezTo>
                  <a:cubicBezTo>
                    <a:pt x="10909" y="1749"/>
                    <a:pt x="10662" y="1881"/>
                    <a:pt x="10228" y="2167"/>
                  </a:cubicBezTo>
                  <a:cubicBezTo>
                    <a:pt x="5549" y="5155"/>
                    <a:pt x="3120" y="6584"/>
                    <a:pt x="1870" y="7239"/>
                  </a:cubicBezTo>
                  <a:cubicBezTo>
                    <a:pt x="2810" y="6632"/>
                    <a:pt x="4191" y="5750"/>
                    <a:pt x="5561" y="4869"/>
                  </a:cubicBezTo>
                  <a:cubicBezTo>
                    <a:pt x="6989" y="3953"/>
                    <a:pt x="8121" y="3214"/>
                    <a:pt x="8930" y="2691"/>
                  </a:cubicBezTo>
                  <a:cubicBezTo>
                    <a:pt x="9406" y="2381"/>
                    <a:pt x="9776" y="2131"/>
                    <a:pt x="10037" y="1964"/>
                  </a:cubicBezTo>
                  <a:cubicBezTo>
                    <a:pt x="10168" y="1869"/>
                    <a:pt x="10276" y="1809"/>
                    <a:pt x="10347" y="1750"/>
                  </a:cubicBezTo>
                  <a:cubicBezTo>
                    <a:pt x="10454" y="1679"/>
                    <a:pt x="10573" y="1595"/>
                    <a:pt x="10490" y="1464"/>
                  </a:cubicBezTo>
                  <a:cubicBezTo>
                    <a:pt x="10478" y="1428"/>
                    <a:pt x="10442" y="1405"/>
                    <a:pt x="10395" y="1393"/>
                  </a:cubicBezTo>
                  <a:cubicBezTo>
                    <a:pt x="10385" y="1390"/>
                    <a:pt x="10375" y="1388"/>
                    <a:pt x="10364" y="1388"/>
                  </a:cubicBezTo>
                  <a:cubicBezTo>
                    <a:pt x="10334" y="1388"/>
                    <a:pt x="10302" y="1399"/>
                    <a:pt x="10276" y="1417"/>
                  </a:cubicBezTo>
                  <a:cubicBezTo>
                    <a:pt x="8561" y="2488"/>
                    <a:pt x="6311" y="3857"/>
                    <a:pt x="4418" y="4977"/>
                  </a:cubicBezTo>
                  <a:cubicBezTo>
                    <a:pt x="4763" y="4762"/>
                    <a:pt x="5108" y="4548"/>
                    <a:pt x="5454" y="4322"/>
                  </a:cubicBezTo>
                  <a:cubicBezTo>
                    <a:pt x="10240" y="1262"/>
                    <a:pt x="10168" y="1131"/>
                    <a:pt x="10061" y="952"/>
                  </a:cubicBezTo>
                  <a:cubicBezTo>
                    <a:pt x="10037" y="917"/>
                    <a:pt x="10002" y="881"/>
                    <a:pt x="9966" y="881"/>
                  </a:cubicBezTo>
                  <a:cubicBezTo>
                    <a:pt x="9956" y="878"/>
                    <a:pt x="9947" y="875"/>
                    <a:pt x="9933" y="875"/>
                  </a:cubicBezTo>
                  <a:cubicBezTo>
                    <a:pt x="9836" y="875"/>
                    <a:pt x="9532" y="1020"/>
                    <a:pt x="7299" y="2310"/>
                  </a:cubicBezTo>
                  <a:cubicBezTo>
                    <a:pt x="9109" y="1107"/>
                    <a:pt x="9049" y="1012"/>
                    <a:pt x="8978" y="881"/>
                  </a:cubicBezTo>
                  <a:cubicBezTo>
                    <a:pt x="8954" y="833"/>
                    <a:pt x="8906" y="797"/>
                    <a:pt x="8859" y="786"/>
                  </a:cubicBezTo>
                  <a:cubicBezTo>
                    <a:pt x="8846" y="783"/>
                    <a:pt x="8832" y="782"/>
                    <a:pt x="8816" y="782"/>
                  </a:cubicBezTo>
                  <a:cubicBezTo>
                    <a:pt x="8479" y="782"/>
                    <a:pt x="7424" y="1409"/>
                    <a:pt x="4465" y="3298"/>
                  </a:cubicBezTo>
                  <a:cubicBezTo>
                    <a:pt x="3489" y="3917"/>
                    <a:pt x="2370" y="4631"/>
                    <a:pt x="1572" y="5096"/>
                  </a:cubicBezTo>
                  <a:cubicBezTo>
                    <a:pt x="3048" y="4060"/>
                    <a:pt x="6025" y="2119"/>
                    <a:pt x="8061" y="821"/>
                  </a:cubicBezTo>
                  <a:cubicBezTo>
                    <a:pt x="8132" y="774"/>
                    <a:pt x="8156" y="678"/>
                    <a:pt x="8109" y="607"/>
                  </a:cubicBezTo>
                  <a:cubicBezTo>
                    <a:pt x="8097" y="571"/>
                    <a:pt x="8049" y="547"/>
                    <a:pt x="8013" y="536"/>
                  </a:cubicBezTo>
                  <a:cubicBezTo>
                    <a:pt x="8002" y="533"/>
                    <a:pt x="7990" y="532"/>
                    <a:pt x="7976" y="532"/>
                  </a:cubicBezTo>
                  <a:cubicBezTo>
                    <a:pt x="7792" y="532"/>
                    <a:pt x="7368" y="785"/>
                    <a:pt x="5406" y="2060"/>
                  </a:cubicBezTo>
                  <a:cubicBezTo>
                    <a:pt x="4858" y="2417"/>
                    <a:pt x="4191" y="2857"/>
                    <a:pt x="3525" y="3274"/>
                  </a:cubicBezTo>
                  <a:lnTo>
                    <a:pt x="4001" y="2952"/>
                  </a:lnTo>
                  <a:cubicBezTo>
                    <a:pt x="7287" y="797"/>
                    <a:pt x="7216" y="666"/>
                    <a:pt x="7120" y="500"/>
                  </a:cubicBezTo>
                  <a:cubicBezTo>
                    <a:pt x="7085" y="452"/>
                    <a:pt x="7037" y="416"/>
                    <a:pt x="6978" y="405"/>
                  </a:cubicBezTo>
                  <a:cubicBezTo>
                    <a:pt x="6960" y="400"/>
                    <a:pt x="6939" y="398"/>
                    <a:pt x="6917" y="398"/>
                  </a:cubicBezTo>
                  <a:cubicBezTo>
                    <a:pt x="6526" y="398"/>
                    <a:pt x="5382" y="1072"/>
                    <a:pt x="3144" y="2500"/>
                  </a:cubicBezTo>
                  <a:cubicBezTo>
                    <a:pt x="4168" y="1821"/>
                    <a:pt x="5382" y="1036"/>
                    <a:pt x="6561" y="309"/>
                  </a:cubicBezTo>
                  <a:cubicBezTo>
                    <a:pt x="6632" y="262"/>
                    <a:pt x="6656" y="166"/>
                    <a:pt x="6608" y="95"/>
                  </a:cubicBezTo>
                  <a:cubicBezTo>
                    <a:pt x="6585" y="47"/>
                    <a:pt x="6549" y="24"/>
                    <a:pt x="6489" y="12"/>
                  </a:cubicBezTo>
                  <a:cubicBezTo>
                    <a:pt x="6473" y="6"/>
                    <a:pt x="6454" y="1"/>
                    <a:pt x="6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7018875" y="2905232"/>
              <a:ext cx="987666" cy="1165703"/>
            </a:xfrm>
            <a:custGeom>
              <a:avLst/>
              <a:gdLst/>
              <a:ahLst/>
              <a:cxnLst/>
              <a:rect l="l" t="t" r="r" b="b"/>
              <a:pathLst>
                <a:path w="14002" h="16526" fill="none" extrusionOk="0">
                  <a:moveTo>
                    <a:pt x="6692" y="0"/>
                  </a:moveTo>
                  <a:lnTo>
                    <a:pt x="6620" y="0"/>
                  </a:lnTo>
                  <a:cubicBezTo>
                    <a:pt x="2846" y="72"/>
                    <a:pt x="0" y="2965"/>
                    <a:pt x="0" y="6513"/>
                  </a:cubicBezTo>
                  <a:cubicBezTo>
                    <a:pt x="0" y="7573"/>
                    <a:pt x="262" y="8620"/>
                    <a:pt x="750" y="9561"/>
                  </a:cubicBezTo>
                  <a:cubicBezTo>
                    <a:pt x="965" y="10049"/>
                    <a:pt x="1465" y="11263"/>
                    <a:pt x="1965" y="12835"/>
                  </a:cubicBezTo>
                  <a:cubicBezTo>
                    <a:pt x="2429" y="14276"/>
                    <a:pt x="2667" y="15728"/>
                    <a:pt x="2667" y="15954"/>
                  </a:cubicBezTo>
                  <a:lnTo>
                    <a:pt x="2667" y="16026"/>
                  </a:lnTo>
                  <a:cubicBezTo>
                    <a:pt x="2667" y="16288"/>
                    <a:pt x="2870" y="16514"/>
                    <a:pt x="3144" y="16526"/>
                  </a:cubicBezTo>
                  <a:lnTo>
                    <a:pt x="3155" y="16526"/>
                  </a:lnTo>
                  <a:lnTo>
                    <a:pt x="9918" y="16526"/>
                  </a:lnTo>
                  <a:cubicBezTo>
                    <a:pt x="10192" y="16526"/>
                    <a:pt x="10406" y="16312"/>
                    <a:pt x="10406" y="16038"/>
                  </a:cubicBezTo>
                  <a:lnTo>
                    <a:pt x="10406" y="16026"/>
                  </a:lnTo>
                  <a:lnTo>
                    <a:pt x="10406" y="15954"/>
                  </a:lnTo>
                  <a:cubicBezTo>
                    <a:pt x="10406" y="15728"/>
                    <a:pt x="10644" y="14276"/>
                    <a:pt x="11109" y="12835"/>
                  </a:cubicBezTo>
                  <a:cubicBezTo>
                    <a:pt x="11609" y="11263"/>
                    <a:pt x="12109" y="10049"/>
                    <a:pt x="12323" y="9561"/>
                  </a:cubicBezTo>
                  <a:cubicBezTo>
                    <a:pt x="14002" y="6382"/>
                    <a:pt x="12788" y="2441"/>
                    <a:pt x="9609" y="762"/>
                  </a:cubicBezTo>
                  <a:cubicBezTo>
                    <a:pt x="8704" y="286"/>
                    <a:pt x="7716" y="24"/>
                    <a:pt x="6703" y="0"/>
                  </a:cubicBezTo>
                  <a:lnTo>
                    <a:pt x="6692" y="0"/>
                  </a:lnTo>
                  <a:close/>
                </a:path>
              </a:pathLst>
            </a:custGeom>
            <a:noFill/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7610977" y="2963990"/>
              <a:ext cx="41194" cy="15166"/>
            </a:xfrm>
            <a:custGeom>
              <a:avLst/>
              <a:gdLst/>
              <a:ahLst/>
              <a:cxnLst/>
              <a:rect l="l" t="t" r="r" b="b"/>
              <a:pathLst>
                <a:path w="584" h="215" fill="none" extrusionOk="0">
                  <a:moveTo>
                    <a:pt x="584" y="215"/>
                  </a:moveTo>
                  <a:cubicBezTo>
                    <a:pt x="393" y="132"/>
                    <a:pt x="203" y="60"/>
                    <a:pt x="0" y="1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7684831" y="2995944"/>
              <a:ext cx="120196" cy="99952"/>
            </a:xfrm>
            <a:custGeom>
              <a:avLst/>
              <a:gdLst/>
              <a:ahLst/>
              <a:cxnLst/>
              <a:rect l="l" t="t" r="r" b="b"/>
              <a:pathLst>
                <a:path w="1704" h="1417" fill="none" extrusionOk="0">
                  <a:moveTo>
                    <a:pt x="1704" y="1417"/>
                  </a:moveTo>
                  <a:cubicBezTo>
                    <a:pt x="1704" y="1417"/>
                    <a:pt x="1168" y="572"/>
                    <a:pt x="1" y="0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7348079" y="3511581"/>
              <a:ext cx="276366" cy="556047"/>
            </a:xfrm>
            <a:custGeom>
              <a:avLst/>
              <a:gdLst/>
              <a:ahLst/>
              <a:cxnLst/>
              <a:rect l="l" t="t" r="r" b="b"/>
              <a:pathLst>
                <a:path w="3918" h="7883" fill="none" extrusionOk="0">
                  <a:moveTo>
                    <a:pt x="1441" y="4977"/>
                  </a:moveTo>
                  <a:lnTo>
                    <a:pt x="1441" y="1632"/>
                  </a:lnTo>
                  <a:cubicBezTo>
                    <a:pt x="1441" y="1632"/>
                    <a:pt x="1703" y="0"/>
                    <a:pt x="846" y="0"/>
                  </a:cubicBezTo>
                  <a:cubicBezTo>
                    <a:pt x="1" y="0"/>
                    <a:pt x="72" y="846"/>
                    <a:pt x="1048" y="1763"/>
                  </a:cubicBezTo>
                  <a:cubicBezTo>
                    <a:pt x="2025" y="2679"/>
                    <a:pt x="3525" y="1834"/>
                    <a:pt x="3715" y="1108"/>
                  </a:cubicBezTo>
                  <a:cubicBezTo>
                    <a:pt x="3918" y="393"/>
                    <a:pt x="3394" y="72"/>
                    <a:pt x="3060" y="655"/>
                  </a:cubicBezTo>
                  <a:cubicBezTo>
                    <a:pt x="2739" y="1239"/>
                    <a:pt x="3060" y="7882"/>
                    <a:pt x="3060" y="7882"/>
                  </a:cubicBez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7322050" y="2785951"/>
              <a:ext cx="25252" cy="80695"/>
            </a:xfrm>
            <a:custGeom>
              <a:avLst/>
              <a:gdLst/>
              <a:ahLst/>
              <a:cxnLst/>
              <a:rect l="l" t="t" r="r" b="b"/>
              <a:pathLst>
                <a:path w="358" h="1144" fill="none" extrusionOk="0">
                  <a:moveTo>
                    <a:pt x="0" y="0"/>
                  </a:moveTo>
                  <a:lnTo>
                    <a:pt x="358" y="1143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7861248" y="2960604"/>
              <a:ext cx="83164" cy="65600"/>
            </a:xfrm>
            <a:custGeom>
              <a:avLst/>
              <a:gdLst/>
              <a:ahLst/>
              <a:cxnLst/>
              <a:rect l="l" t="t" r="r" b="b"/>
              <a:pathLst>
                <a:path w="1179" h="930" fill="none" extrusionOk="0">
                  <a:moveTo>
                    <a:pt x="1179" y="1"/>
                  </a:moveTo>
                  <a:lnTo>
                    <a:pt x="0" y="930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7602583" y="2727968"/>
              <a:ext cx="31953" cy="138677"/>
            </a:xfrm>
            <a:custGeom>
              <a:avLst/>
              <a:gdLst/>
              <a:ahLst/>
              <a:cxnLst/>
              <a:rect l="l" t="t" r="r" b="b"/>
              <a:pathLst>
                <a:path w="453" h="1966" fill="none" extrusionOk="0">
                  <a:moveTo>
                    <a:pt x="453" y="1"/>
                  </a:moveTo>
                  <a:lnTo>
                    <a:pt x="0" y="1965"/>
                  </a:lnTo>
                </a:path>
              </a:pathLst>
            </a:custGeom>
            <a:noFill/>
            <a:ln w="113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7216242" y="4105375"/>
              <a:ext cx="527479" cy="29414"/>
            </a:xfrm>
            <a:custGeom>
              <a:avLst/>
              <a:gdLst/>
              <a:ahLst/>
              <a:cxnLst/>
              <a:rect l="l" t="t" r="r" b="b"/>
              <a:pathLst>
                <a:path w="7478" h="41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50"/>
                  </a:lnTo>
                  <a:cubicBezTo>
                    <a:pt x="0" y="334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34"/>
                    <a:pt x="7477" y="250"/>
                  </a:cubicBezTo>
                  <a:lnTo>
                    <a:pt x="7477" y="167"/>
                  </a:lnTo>
                  <a:cubicBezTo>
                    <a:pt x="7477" y="72"/>
                    <a:pt x="7406" y="0"/>
                    <a:pt x="7311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7216242" y="417083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251"/>
                  </a:lnTo>
                  <a:cubicBezTo>
                    <a:pt x="0" y="346"/>
                    <a:pt x="72" y="418"/>
                    <a:pt x="167" y="418"/>
                  </a:cubicBezTo>
                  <a:lnTo>
                    <a:pt x="7311" y="418"/>
                  </a:lnTo>
                  <a:cubicBezTo>
                    <a:pt x="7406" y="418"/>
                    <a:pt x="7477" y="346"/>
                    <a:pt x="7477" y="251"/>
                  </a:cubicBezTo>
                  <a:lnTo>
                    <a:pt x="7477" y="168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7216242" y="4236365"/>
              <a:ext cx="527479" cy="29485"/>
            </a:xfrm>
            <a:custGeom>
              <a:avLst/>
              <a:gdLst/>
              <a:ahLst/>
              <a:cxnLst/>
              <a:rect l="l" t="t" r="r" b="b"/>
              <a:pathLst>
                <a:path w="7478" h="418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51"/>
                  </a:lnTo>
                  <a:cubicBezTo>
                    <a:pt x="0" y="346"/>
                    <a:pt x="72" y="417"/>
                    <a:pt x="167" y="417"/>
                  </a:cubicBezTo>
                  <a:lnTo>
                    <a:pt x="7311" y="417"/>
                  </a:lnTo>
                  <a:cubicBezTo>
                    <a:pt x="7406" y="417"/>
                    <a:pt x="7477" y="346"/>
                    <a:pt x="7477" y="251"/>
                  </a:cubicBezTo>
                  <a:lnTo>
                    <a:pt x="7477" y="167"/>
                  </a:lnTo>
                  <a:cubicBezTo>
                    <a:pt x="7477" y="72"/>
                    <a:pt x="7406" y="1"/>
                    <a:pt x="7311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4"/>
            <p:cNvSpPr/>
            <p:nvPr/>
          </p:nvSpPr>
          <p:spPr>
            <a:xfrm>
              <a:off x="7237192" y="4301049"/>
              <a:ext cx="487203" cy="131059"/>
            </a:xfrm>
            <a:custGeom>
              <a:avLst/>
              <a:gdLst/>
              <a:ahLst/>
              <a:cxnLst/>
              <a:rect l="l" t="t" r="r" b="b"/>
              <a:pathLst>
                <a:path w="6907" h="1858" extrusionOk="0">
                  <a:moveTo>
                    <a:pt x="1" y="0"/>
                  </a:moveTo>
                  <a:lnTo>
                    <a:pt x="1049" y="1453"/>
                  </a:lnTo>
                  <a:cubicBezTo>
                    <a:pt x="1239" y="1703"/>
                    <a:pt x="1525" y="1858"/>
                    <a:pt x="1846" y="1858"/>
                  </a:cubicBezTo>
                  <a:lnTo>
                    <a:pt x="5073" y="1858"/>
                  </a:lnTo>
                  <a:cubicBezTo>
                    <a:pt x="5383" y="1858"/>
                    <a:pt x="5680" y="1703"/>
                    <a:pt x="5859" y="14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4"/>
            <p:cNvSpPr/>
            <p:nvPr/>
          </p:nvSpPr>
          <p:spPr>
            <a:xfrm>
              <a:off x="7899833" y="3151129"/>
              <a:ext cx="472107" cy="404885"/>
            </a:xfrm>
            <a:custGeom>
              <a:avLst/>
              <a:gdLst/>
              <a:ahLst/>
              <a:cxnLst/>
              <a:rect l="l" t="t" r="r" b="b"/>
              <a:pathLst>
                <a:path w="6693" h="5740" extrusionOk="0">
                  <a:moveTo>
                    <a:pt x="4841" y="1"/>
                  </a:moveTo>
                  <a:cubicBezTo>
                    <a:pt x="3809" y="1"/>
                    <a:pt x="2144" y="729"/>
                    <a:pt x="2144" y="729"/>
                  </a:cubicBezTo>
                  <a:cubicBezTo>
                    <a:pt x="2144" y="729"/>
                    <a:pt x="1477" y="1455"/>
                    <a:pt x="930" y="1824"/>
                  </a:cubicBezTo>
                  <a:cubicBezTo>
                    <a:pt x="382" y="2182"/>
                    <a:pt x="1" y="2670"/>
                    <a:pt x="501" y="2908"/>
                  </a:cubicBezTo>
                  <a:cubicBezTo>
                    <a:pt x="583" y="2949"/>
                    <a:pt x="674" y="2964"/>
                    <a:pt x="762" y="2964"/>
                  </a:cubicBezTo>
                  <a:cubicBezTo>
                    <a:pt x="882" y="2964"/>
                    <a:pt x="999" y="2936"/>
                    <a:pt x="1087" y="2908"/>
                  </a:cubicBezTo>
                  <a:lnTo>
                    <a:pt x="1087" y="2908"/>
                  </a:lnTo>
                  <a:cubicBezTo>
                    <a:pt x="882" y="3004"/>
                    <a:pt x="532" y="3224"/>
                    <a:pt x="441" y="3646"/>
                  </a:cubicBezTo>
                  <a:cubicBezTo>
                    <a:pt x="376" y="3979"/>
                    <a:pt x="748" y="4054"/>
                    <a:pt x="1097" y="4054"/>
                  </a:cubicBezTo>
                  <a:cubicBezTo>
                    <a:pt x="1384" y="4054"/>
                    <a:pt x="1656" y="4003"/>
                    <a:pt x="1656" y="4003"/>
                  </a:cubicBezTo>
                  <a:lnTo>
                    <a:pt x="1656" y="4003"/>
                  </a:lnTo>
                  <a:cubicBezTo>
                    <a:pt x="1656" y="4003"/>
                    <a:pt x="680" y="4670"/>
                    <a:pt x="989" y="4908"/>
                  </a:cubicBezTo>
                  <a:cubicBezTo>
                    <a:pt x="1107" y="5007"/>
                    <a:pt x="1274" y="5037"/>
                    <a:pt x="1450" y="5037"/>
                  </a:cubicBezTo>
                  <a:cubicBezTo>
                    <a:pt x="1719" y="5037"/>
                    <a:pt x="2012" y="4968"/>
                    <a:pt x="2192" y="4968"/>
                  </a:cubicBezTo>
                  <a:cubicBezTo>
                    <a:pt x="2501" y="4968"/>
                    <a:pt x="4013" y="4003"/>
                    <a:pt x="4382" y="4003"/>
                  </a:cubicBezTo>
                  <a:cubicBezTo>
                    <a:pt x="4752" y="4003"/>
                    <a:pt x="5478" y="4789"/>
                    <a:pt x="5478" y="5396"/>
                  </a:cubicBezTo>
                  <a:cubicBezTo>
                    <a:pt x="5478" y="5608"/>
                    <a:pt x="5596" y="5739"/>
                    <a:pt x="5754" y="5739"/>
                  </a:cubicBezTo>
                  <a:cubicBezTo>
                    <a:pt x="6049" y="5739"/>
                    <a:pt x="6484" y="5286"/>
                    <a:pt x="6561" y="4063"/>
                  </a:cubicBezTo>
                  <a:cubicBezTo>
                    <a:pt x="6692" y="2182"/>
                    <a:pt x="6204" y="610"/>
                    <a:pt x="5406" y="122"/>
                  </a:cubicBezTo>
                  <a:cubicBezTo>
                    <a:pt x="5265" y="36"/>
                    <a:pt x="5068" y="1"/>
                    <a:pt x="4841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4"/>
            <p:cNvSpPr/>
            <p:nvPr/>
          </p:nvSpPr>
          <p:spPr>
            <a:xfrm>
              <a:off x="8024969" y="3268011"/>
              <a:ext cx="299925" cy="88242"/>
            </a:xfrm>
            <a:custGeom>
              <a:avLst/>
              <a:gdLst/>
              <a:ahLst/>
              <a:cxnLst/>
              <a:rect l="l" t="t" r="r" b="b"/>
              <a:pathLst>
                <a:path w="4252" h="1251" fill="none" extrusionOk="0">
                  <a:moveTo>
                    <a:pt x="1" y="1132"/>
                  </a:moveTo>
                  <a:lnTo>
                    <a:pt x="2418" y="227"/>
                  </a:lnTo>
                  <a:cubicBezTo>
                    <a:pt x="2418" y="227"/>
                    <a:pt x="3489" y="1"/>
                    <a:pt x="4251" y="125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4"/>
            <p:cNvSpPr/>
            <p:nvPr/>
          </p:nvSpPr>
          <p:spPr>
            <a:xfrm>
              <a:off x="8055230" y="3369658"/>
              <a:ext cx="265433" cy="80695"/>
            </a:xfrm>
            <a:custGeom>
              <a:avLst/>
              <a:gdLst/>
              <a:ahLst/>
              <a:cxnLst/>
              <a:rect l="l" t="t" r="r" b="b"/>
              <a:pathLst>
                <a:path w="3763" h="1144" fill="none" extrusionOk="0">
                  <a:moveTo>
                    <a:pt x="1" y="417"/>
                  </a:moveTo>
                  <a:lnTo>
                    <a:pt x="2179" y="60"/>
                  </a:lnTo>
                  <a:cubicBezTo>
                    <a:pt x="2179" y="60"/>
                    <a:pt x="3156" y="0"/>
                    <a:pt x="3763" y="114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4"/>
            <p:cNvSpPr/>
            <p:nvPr/>
          </p:nvSpPr>
          <p:spPr>
            <a:xfrm>
              <a:off x="7977990" y="3095545"/>
              <a:ext cx="692890" cy="1098904"/>
            </a:xfrm>
            <a:custGeom>
              <a:avLst/>
              <a:gdLst/>
              <a:ahLst/>
              <a:cxnLst/>
              <a:rect l="l" t="t" r="r" b="b"/>
              <a:pathLst>
                <a:path w="9823" h="15579" extrusionOk="0">
                  <a:moveTo>
                    <a:pt x="4317" y="0"/>
                  </a:moveTo>
                  <a:cubicBezTo>
                    <a:pt x="4282" y="0"/>
                    <a:pt x="4248" y="2"/>
                    <a:pt x="4215" y="5"/>
                  </a:cubicBezTo>
                  <a:cubicBezTo>
                    <a:pt x="3596" y="64"/>
                    <a:pt x="1941" y="243"/>
                    <a:pt x="1274" y="731"/>
                  </a:cubicBezTo>
                  <a:cubicBezTo>
                    <a:pt x="607" y="1219"/>
                    <a:pt x="0" y="1815"/>
                    <a:pt x="607" y="2005"/>
                  </a:cubicBezTo>
                  <a:cubicBezTo>
                    <a:pt x="712" y="2036"/>
                    <a:pt x="823" y="2049"/>
                    <a:pt x="940" y="2049"/>
                  </a:cubicBezTo>
                  <a:cubicBezTo>
                    <a:pt x="1652" y="2049"/>
                    <a:pt x="2556" y="1554"/>
                    <a:pt x="3277" y="1554"/>
                  </a:cubicBezTo>
                  <a:cubicBezTo>
                    <a:pt x="3579" y="1554"/>
                    <a:pt x="3849" y="1641"/>
                    <a:pt x="4060" y="1886"/>
                  </a:cubicBezTo>
                  <a:cubicBezTo>
                    <a:pt x="4417" y="2315"/>
                    <a:pt x="4846" y="4184"/>
                    <a:pt x="4906" y="4422"/>
                  </a:cubicBezTo>
                  <a:cubicBezTo>
                    <a:pt x="4906" y="4422"/>
                    <a:pt x="4608" y="5577"/>
                    <a:pt x="3763" y="5756"/>
                  </a:cubicBezTo>
                  <a:lnTo>
                    <a:pt x="2120" y="6125"/>
                  </a:lnTo>
                  <a:lnTo>
                    <a:pt x="3096" y="10006"/>
                  </a:lnTo>
                  <a:cubicBezTo>
                    <a:pt x="3096" y="10006"/>
                    <a:pt x="3941" y="11697"/>
                    <a:pt x="4179" y="12423"/>
                  </a:cubicBezTo>
                  <a:cubicBezTo>
                    <a:pt x="4429" y="13149"/>
                    <a:pt x="6906" y="15578"/>
                    <a:pt x="6906" y="15578"/>
                  </a:cubicBezTo>
                  <a:lnTo>
                    <a:pt x="9823" y="12792"/>
                  </a:lnTo>
                  <a:cubicBezTo>
                    <a:pt x="9823" y="12792"/>
                    <a:pt x="8489" y="11209"/>
                    <a:pt x="8430" y="10851"/>
                  </a:cubicBezTo>
                  <a:cubicBezTo>
                    <a:pt x="8370" y="10482"/>
                    <a:pt x="8120" y="6244"/>
                    <a:pt x="8120" y="5637"/>
                  </a:cubicBezTo>
                  <a:cubicBezTo>
                    <a:pt x="8120" y="5029"/>
                    <a:pt x="6906" y="3577"/>
                    <a:pt x="6906" y="3577"/>
                  </a:cubicBezTo>
                  <a:cubicBezTo>
                    <a:pt x="6906" y="3577"/>
                    <a:pt x="6418" y="2862"/>
                    <a:pt x="6168" y="1648"/>
                  </a:cubicBezTo>
                  <a:cubicBezTo>
                    <a:pt x="5942" y="499"/>
                    <a:pt x="4939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4"/>
            <p:cNvSpPr/>
            <p:nvPr/>
          </p:nvSpPr>
          <p:spPr>
            <a:xfrm>
              <a:off x="7977990" y="3091665"/>
              <a:ext cx="692890" cy="1102783"/>
            </a:xfrm>
            <a:custGeom>
              <a:avLst/>
              <a:gdLst/>
              <a:ahLst/>
              <a:cxnLst/>
              <a:rect l="l" t="t" r="r" b="b"/>
              <a:pathLst>
                <a:path w="9823" h="15634" fill="none" extrusionOk="0">
                  <a:moveTo>
                    <a:pt x="3763" y="5811"/>
                  </a:moveTo>
                  <a:lnTo>
                    <a:pt x="2120" y="6180"/>
                  </a:lnTo>
                  <a:lnTo>
                    <a:pt x="3096" y="10061"/>
                  </a:lnTo>
                  <a:cubicBezTo>
                    <a:pt x="3096" y="10061"/>
                    <a:pt x="3941" y="11752"/>
                    <a:pt x="4179" y="12478"/>
                  </a:cubicBezTo>
                  <a:cubicBezTo>
                    <a:pt x="4429" y="13204"/>
                    <a:pt x="6906" y="15633"/>
                    <a:pt x="6906" y="15633"/>
                  </a:cubicBezTo>
                  <a:lnTo>
                    <a:pt x="9823" y="12847"/>
                  </a:lnTo>
                  <a:cubicBezTo>
                    <a:pt x="9823" y="12847"/>
                    <a:pt x="8489" y="11264"/>
                    <a:pt x="8430" y="10906"/>
                  </a:cubicBezTo>
                  <a:cubicBezTo>
                    <a:pt x="8370" y="10537"/>
                    <a:pt x="8120" y="6299"/>
                    <a:pt x="8120" y="5692"/>
                  </a:cubicBezTo>
                  <a:cubicBezTo>
                    <a:pt x="8120" y="5084"/>
                    <a:pt x="6906" y="3632"/>
                    <a:pt x="6906" y="3632"/>
                  </a:cubicBezTo>
                  <a:cubicBezTo>
                    <a:pt x="6906" y="3632"/>
                    <a:pt x="6418" y="2917"/>
                    <a:pt x="6168" y="1703"/>
                  </a:cubicBezTo>
                  <a:cubicBezTo>
                    <a:pt x="5930" y="488"/>
                    <a:pt x="4822" y="0"/>
                    <a:pt x="4215" y="60"/>
                  </a:cubicBezTo>
                  <a:cubicBezTo>
                    <a:pt x="3596" y="119"/>
                    <a:pt x="1941" y="298"/>
                    <a:pt x="1274" y="786"/>
                  </a:cubicBezTo>
                  <a:cubicBezTo>
                    <a:pt x="607" y="1274"/>
                    <a:pt x="0" y="1870"/>
                    <a:pt x="607" y="2060"/>
                  </a:cubicBezTo>
                  <a:cubicBezTo>
                    <a:pt x="1619" y="2358"/>
                    <a:pt x="3263" y="1012"/>
                    <a:pt x="4060" y="1941"/>
                  </a:cubicBezTo>
                  <a:cubicBezTo>
                    <a:pt x="4417" y="2370"/>
                    <a:pt x="4846" y="4239"/>
                    <a:pt x="4906" y="4477"/>
                  </a:cubicBezTo>
                  <a:cubicBezTo>
                    <a:pt x="4906" y="4477"/>
                    <a:pt x="4608" y="5632"/>
                    <a:pt x="3763" y="5811"/>
                  </a:cubicBezTo>
                  <a:lnTo>
                    <a:pt x="3763" y="581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4"/>
            <p:cNvSpPr/>
            <p:nvPr/>
          </p:nvSpPr>
          <p:spPr>
            <a:xfrm>
              <a:off x="7809191" y="3101893"/>
              <a:ext cx="35339" cy="28215"/>
            </a:xfrm>
            <a:custGeom>
              <a:avLst/>
              <a:gdLst/>
              <a:ahLst/>
              <a:cxnLst/>
              <a:rect l="l" t="t" r="r" b="b"/>
              <a:pathLst>
                <a:path w="501" h="400" extrusionOk="0">
                  <a:moveTo>
                    <a:pt x="127" y="0"/>
                  </a:moveTo>
                  <a:cubicBezTo>
                    <a:pt x="97" y="0"/>
                    <a:pt x="68" y="13"/>
                    <a:pt x="48" y="34"/>
                  </a:cubicBezTo>
                  <a:cubicBezTo>
                    <a:pt x="48" y="46"/>
                    <a:pt x="48" y="46"/>
                    <a:pt x="36" y="46"/>
                  </a:cubicBezTo>
                  <a:cubicBezTo>
                    <a:pt x="0" y="105"/>
                    <a:pt x="12" y="165"/>
                    <a:pt x="71" y="201"/>
                  </a:cubicBezTo>
                  <a:lnTo>
                    <a:pt x="310" y="379"/>
                  </a:lnTo>
                  <a:cubicBezTo>
                    <a:pt x="332" y="393"/>
                    <a:pt x="356" y="399"/>
                    <a:pt x="379" y="399"/>
                  </a:cubicBezTo>
                  <a:cubicBezTo>
                    <a:pt x="418" y="399"/>
                    <a:pt x="454" y="381"/>
                    <a:pt x="476" y="343"/>
                  </a:cubicBezTo>
                  <a:cubicBezTo>
                    <a:pt x="500" y="296"/>
                    <a:pt x="488" y="224"/>
                    <a:pt x="441" y="189"/>
                  </a:cubicBezTo>
                  <a:lnTo>
                    <a:pt x="191" y="22"/>
                  </a:lnTo>
                  <a:cubicBezTo>
                    <a:pt x="171" y="7"/>
                    <a:pt x="14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4"/>
            <p:cNvSpPr/>
            <p:nvPr/>
          </p:nvSpPr>
          <p:spPr>
            <a:xfrm>
              <a:off x="7825132" y="3112756"/>
              <a:ext cx="647534" cy="462726"/>
            </a:xfrm>
            <a:custGeom>
              <a:avLst/>
              <a:gdLst/>
              <a:ahLst/>
              <a:cxnLst/>
              <a:rect l="l" t="t" r="r" b="b"/>
              <a:pathLst>
                <a:path w="9180" h="6560" extrusionOk="0">
                  <a:moveTo>
                    <a:pt x="291" y="1"/>
                  </a:moveTo>
                  <a:cubicBezTo>
                    <a:pt x="222" y="1"/>
                    <a:pt x="155" y="28"/>
                    <a:pt x="107" y="82"/>
                  </a:cubicBezTo>
                  <a:cubicBezTo>
                    <a:pt x="96" y="94"/>
                    <a:pt x="96" y="106"/>
                    <a:pt x="84" y="118"/>
                  </a:cubicBezTo>
                  <a:cubicBezTo>
                    <a:pt x="0" y="237"/>
                    <a:pt x="36" y="392"/>
                    <a:pt x="155" y="475"/>
                  </a:cubicBezTo>
                  <a:lnTo>
                    <a:pt x="750" y="999"/>
                  </a:lnTo>
                  <a:lnTo>
                    <a:pt x="8156" y="6452"/>
                  </a:lnTo>
                  <a:cubicBezTo>
                    <a:pt x="8260" y="6525"/>
                    <a:pt x="8378" y="6559"/>
                    <a:pt x="8494" y="6559"/>
                  </a:cubicBezTo>
                  <a:cubicBezTo>
                    <a:pt x="8685" y="6559"/>
                    <a:pt x="8871" y="6467"/>
                    <a:pt x="8989" y="6297"/>
                  </a:cubicBezTo>
                  <a:cubicBezTo>
                    <a:pt x="9180" y="6024"/>
                    <a:pt x="9120" y="5654"/>
                    <a:pt x="8847" y="5464"/>
                  </a:cubicBezTo>
                  <a:lnTo>
                    <a:pt x="1215" y="451"/>
                  </a:lnTo>
                  <a:lnTo>
                    <a:pt x="441" y="47"/>
                  </a:lnTo>
                  <a:cubicBezTo>
                    <a:pt x="395" y="16"/>
                    <a:pt x="342" y="1"/>
                    <a:pt x="29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4"/>
            <p:cNvSpPr/>
            <p:nvPr/>
          </p:nvSpPr>
          <p:spPr>
            <a:xfrm>
              <a:off x="8250904" y="3395686"/>
              <a:ext cx="221770" cy="179800"/>
            </a:xfrm>
            <a:custGeom>
              <a:avLst/>
              <a:gdLst/>
              <a:ahLst/>
              <a:cxnLst/>
              <a:rect l="l" t="t" r="r" b="b"/>
              <a:pathLst>
                <a:path w="3144" h="2549" extrusionOk="0">
                  <a:moveTo>
                    <a:pt x="608" y="0"/>
                  </a:moveTo>
                  <a:cubicBezTo>
                    <a:pt x="263" y="108"/>
                    <a:pt x="13" y="417"/>
                    <a:pt x="1" y="786"/>
                  </a:cubicBezTo>
                  <a:cubicBezTo>
                    <a:pt x="1" y="822"/>
                    <a:pt x="13" y="858"/>
                    <a:pt x="13" y="893"/>
                  </a:cubicBezTo>
                  <a:lnTo>
                    <a:pt x="2120" y="2441"/>
                  </a:lnTo>
                  <a:cubicBezTo>
                    <a:pt x="2224" y="2514"/>
                    <a:pt x="2342" y="2548"/>
                    <a:pt x="2458" y="2548"/>
                  </a:cubicBezTo>
                  <a:cubicBezTo>
                    <a:pt x="2649" y="2548"/>
                    <a:pt x="2835" y="2456"/>
                    <a:pt x="2953" y="2286"/>
                  </a:cubicBezTo>
                  <a:cubicBezTo>
                    <a:pt x="3144" y="2013"/>
                    <a:pt x="3084" y="1643"/>
                    <a:pt x="2811" y="1453"/>
                  </a:cubicBezTo>
                  <a:lnTo>
                    <a:pt x="608" y="0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4"/>
            <p:cNvSpPr/>
            <p:nvPr/>
          </p:nvSpPr>
          <p:spPr>
            <a:xfrm>
              <a:off x="7978836" y="3251929"/>
              <a:ext cx="294847" cy="719976"/>
            </a:xfrm>
            <a:custGeom>
              <a:avLst/>
              <a:gdLst/>
              <a:ahLst/>
              <a:cxnLst/>
              <a:rect l="l" t="t" r="r" b="b"/>
              <a:pathLst>
                <a:path w="4180" h="10207" extrusionOk="0">
                  <a:moveTo>
                    <a:pt x="518" y="1"/>
                  </a:moveTo>
                  <a:cubicBezTo>
                    <a:pt x="220" y="1"/>
                    <a:pt x="0" y="270"/>
                    <a:pt x="0" y="753"/>
                  </a:cubicBezTo>
                  <a:cubicBezTo>
                    <a:pt x="0" y="1669"/>
                    <a:pt x="238" y="2538"/>
                    <a:pt x="595" y="3622"/>
                  </a:cubicBezTo>
                  <a:cubicBezTo>
                    <a:pt x="965" y="4705"/>
                    <a:pt x="1941" y="5789"/>
                    <a:pt x="2298" y="6265"/>
                  </a:cubicBezTo>
                  <a:cubicBezTo>
                    <a:pt x="2655" y="6753"/>
                    <a:pt x="3512" y="9242"/>
                    <a:pt x="4179" y="10206"/>
                  </a:cubicBezTo>
                  <a:lnTo>
                    <a:pt x="4179" y="3539"/>
                  </a:lnTo>
                  <a:cubicBezTo>
                    <a:pt x="4047" y="3564"/>
                    <a:pt x="3923" y="3576"/>
                    <a:pt x="3809" y="3576"/>
                  </a:cubicBezTo>
                  <a:cubicBezTo>
                    <a:pt x="3079" y="3576"/>
                    <a:pt x="2715" y="3122"/>
                    <a:pt x="2715" y="3122"/>
                  </a:cubicBezTo>
                  <a:cubicBezTo>
                    <a:pt x="2715" y="3122"/>
                    <a:pt x="1988" y="1634"/>
                    <a:pt x="1381" y="657"/>
                  </a:cubicBezTo>
                  <a:cubicBezTo>
                    <a:pt x="1098" y="207"/>
                    <a:pt x="778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7978836" y="3230203"/>
              <a:ext cx="294847" cy="741702"/>
            </a:xfrm>
            <a:custGeom>
              <a:avLst/>
              <a:gdLst/>
              <a:ahLst/>
              <a:cxnLst/>
              <a:rect l="l" t="t" r="r" b="b"/>
              <a:pathLst>
                <a:path w="4180" h="10515" fill="none" extrusionOk="0">
                  <a:moveTo>
                    <a:pt x="4179" y="10514"/>
                  </a:moveTo>
                  <a:cubicBezTo>
                    <a:pt x="3512" y="9550"/>
                    <a:pt x="2655" y="7061"/>
                    <a:pt x="2298" y="6573"/>
                  </a:cubicBezTo>
                  <a:cubicBezTo>
                    <a:pt x="1941" y="6097"/>
                    <a:pt x="965" y="5013"/>
                    <a:pt x="595" y="3930"/>
                  </a:cubicBezTo>
                  <a:cubicBezTo>
                    <a:pt x="238" y="2846"/>
                    <a:pt x="0" y="1977"/>
                    <a:pt x="0" y="1061"/>
                  </a:cubicBezTo>
                  <a:cubicBezTo>
                    <a:pt x="0" y="156"/>
                    <a:pt x="774" y="1"/>
                    <a:pt x="1381" y="965"/>
                  </a:cubicBezTo>
                  <a:cubicBezTo>
                    <a:pt x="1988" y="1942"/>
                    <a:pt x="2715" y="3430"/>
                    <a:pt x="2715" y="3430"/>
                  </a:cubicBezTo>
                  <a:cubicBezTo>
                    <a:pt x="2715" y="3430"/>
                    <a:pt x="3203" y="4037"/>
                    <a:pt x="4179" y="384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4"/>
            <p:cNvSpPr/>
            <p:nvPr/>
          </p:nvSpPr>
          <p:spPr>
            <a:xfrm>
              <a:off x="7965363" y="3261875"/>
              <a:ext cx="80695" cy="90217"/>
            </a:xfrm>
            <a:custGeom>
              <a:avLst/>
              <a:gdLst/>
              <a:ahLst/>
              <a:cxnLst/>
              <a:rect l="l" t="t" r="r" b="b"/>
              <a:pathLst>
                <a:path w="1144" h="1279" extrusionOk="0">
                  <a:moveTo>
                    <a:pt x="579" y="1"/>
                  </a:moveTo>
                  <a:cubicBezTo>
                    <a:pt x="561" y="1"/>
                    <a:pt x="543" y="2"/>
                    <a:pt x="524" y="4"/>
                  </a:cubicBezTo>
                  <a:cubicBezTo>
                    <a:pt x="429" y="16"/>
                    <a:pt x="334" y="64"/>
                    <a:pt x="274" y="135"/>
                  </a:cubicBezTo>
                  <a:cubicBezTo>
                    <a:pt x="1" y="409"/>
                    <a:pt x="310" y="1278"/>
                    <a:pt x="310" y="1278"/>
                  </a:cubicBezTo>
                  <a:cubicBezTo>
                    <a:pt x="429" y="1088"/>
                    <a:pt x="584" y="933"/>
                    <a:pt x="775" y="826"/>
                  </a:cubicBezTo>
                  <a:cubicBezTo>
                    <a:pt x="1108" y="635"/>
                    <a:pt x="1144" y="635"/>
                    <a:pt x="1144" y="635"/>
                  </a:cubicBezTo>
                  <a:lnTo>
                    <a:pt x="941" y="231"/>
                  </a:lnTo>
                  <a:cubicBezTo>
                    <a:pt x="877" y="92"/>
                    <a:pt x="736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4"/>
            <p:cNvSpPr/>
            <p:nvPr/>
          </p:nvSpPr>
          <p:spPr>
            <a:xfrm>
              <a:off x="8345003" y="3910477"/>
              <a:ext cx="377164" cy="339356"/>
            </a:xfrm>
            <a:custGeom>
              <a:avLst/>
              <a:gdLst/>
              <a:ahLst/>
              <a:cxnLst/>
              <a:rect l="l" t="t" r="r" b="b"/>
              <a:pathLst>
                <a:path w="5347" h="4811" extrusionOk="0">
                  <a:moveTo>
                    <a:pt x="3977" y="1"/>
                  </a:moveTo>
                  <a:cubicBezTo>
                    <a:pt x="3977" y="1"/>
                    <a:pt x="2381" y="477"/>
                    <a:pt x="1548" y="1311"/>
                  </a:cubicBezTo>
                  <a:cubicBezTo>
                    <a:pt x="988" y="1870"/>
                    <a:pt x="476" y="2465"/>
                    <a:pt x="0" y="3085"/>
                  </a:cubicBezTo>
                  <a:lnTo>
                    <a:pt x="1489" y="4811"/>
                  </a:lnTo>
                  <a:cubicBezTo>
                    <a:pt x="1489" y="4811"/>
                    <a:pt x="2739" y="3382"/>
                    <a:pt x="3572" y="2727"/>
                  </a:cubicBezTo>
                  <a:cubicBezTo>
                    <a:pt x="4132" y="2299"/>
                    <a:pt x="4727" y="1894"/>
                    <a:pt x="5346" y="1537"/>
                  </a:cubicBezTo>
                  <a:lnTo>
                    <a:pt x="3977" y="1"/>
                  </a:ln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extrusionOk="0">
                  <a:moveTo>
                    <a:pt x="4525" y="1"/>
                  </a:moveTo>
                  <a:cubicBezTo>
                    <a:pt x="4525" y="1"/>
                    <a:pt x="3215" y="239"/>
                    <a:pt x="2203" y="1120"/>
                  </a:cubicBezTo>
                  <a:cubicBezTo>
                    <a:pt x="1191" y="2013"/>
                    <a:pt x="0" y="3799"/>
                    <a:pt x="0" y="3799"/>
                  </a:cubicBezTo>
                  <a:lnTo>
                    <a:pt x="4703" y="11347"/>
                  </a:lnTo>
                  <a:lnTo>
                    <a:pt x="10394" y="5632"/>
                  </a:lnTo>
                  <a:lnTo>
                    <a:pt x="45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8399600" y="3994488"/>
              <a:ext cx="733237" cy="800460"/>
            </a:xfrm>
            <a:custGeom>
              <a:avLst/>
              <a:gdLst/>
              <a:ahLst/>
              <a:cxnLst/>
              <a:rect l="l" t="t" r="r" b="b"/>
              <a:pathLst>
                <a:path w="10395" h="11348" fill="none" extrusionOk="0">
                  <a:moveTo>
                    <a:pt x="4703" y="11347"/>
                  </a:moveTo>
                  <a:lnTo>
                    <a:pt x="0" y="3799"/>
                  </a:lnTo>
                  <a:cubicBezTo>
                    <a:pt x="0" y="3799"/>
                    <a:pt x="1191" y="2013"/>
                    <a:pt x="2203" y="1120"/>
                  </a:cubicBezTo>
                  <a:cubicBezTo>
                    <a:pt x="3215" y="239"/>
                    <a:pt x="4525" y="1"/>
                    <a:pt x="4525" y="1"/>
                  </a:cubicBezTo>
                  <a:lnTo>
                    <a:pt x="10394" y="5632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8093039" y="3433495"/>
              <a:ext cx="6772" cy="917"/>
            </a:xfrm>
            <a:custGeom>
              <a:avLst/>
              <a:gdLst/>
              <a:ahLst/>
              <a:cxnLst/>
              <a:rect l="l" t="t" r="r" b="b"/>
              <a:pathLst>
                <a:path w="96" h="13" fill="none" extrusionOk="0">
                  <a:moveTo>
                    <a:pt x="0" y="12"/>
                  </a:moveTo>
                  <a:lnTo>
                    <a:pt x="96" y="0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8028355" y="3435964"/>
              <a:ext cx="51281" cy="33717"/>
            </a:xfrm>
            <a:custGeom>
              <a:avLst/>
              <a:gdLst/>
              <a:ahLst/>
              <a:cxnLst/>
              <a:rect l="l" t="t" r="r" b="b"/>
              <a:pathLst>
                <a:path w="727" h="478" fill="none" extrusionOk="0">
                  <a:moveTo>
                    <a:pt x="1" y="477"/>
                  </a:moveTo>
                  <a:cubicBezTo>
                    <a:pt x="1" y="477"/>
                    <a:pt x="60" y="144"/>
                    <a:pt x="727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4"/>
            <p:cNvSpPr/>
            <p:nvPr/>
          </p:nvSpPr>
          <p:spPr>
            <a:xfrm>
              <a:off x="8043450" y="3452823"/>
              <a:ext cx="36186" cy="23560"/>
            </a:xfrm>
            <a:custGeom>
              <a:avLst/>
              <a:gdLst/>
              <a:ahLst/>
              <a:cxnLst/>
              <a:rect l="l" t="t" r="r" b="b"/>
              <a:pathLst>
                <a:path w="513" h="334" fill="none" extrusionOk="0">
                  <a:moveTo>
                    <a:pt x="513" y="0"/>
                  </a:moveTo>
                  <a:cubicBezTo>
                    <a:pt x="513" y="0"/>
                    <a:pt x="465" y="143"/>
                    <a:pt x="1" y="33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8032587" y="3421715"/>
              <a:ext cx="46202" cy="18551"/>
            </a:xfrm>
            <a:custGeom>
              <a:avLst/>
              <a:gdLst/>
              <a:ahLst/>
              <a:cxnLst/>
              <a:rect l="l" t="t" r="r" b="b"/>
              <a:pathLst>
                <a:path w="655" h="263" fill="none" extrusionOk="0">
                  <a:moveTo>
                    <a:pt x="655" y="0"/>
                  </a:moveTo>
                  <a:cubicBezTo>
                    <a:pt x="417" y="36"/>
                    <a:pt x="191" y="120"/>
                    <a:pt x="0" y="26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>
              <a:off x="6863478" y="2261567"/>
              <a:ext cx="464489" cy="459058"/>
            </a:xfrm>
            <a:custGeom>
              <a:avLst/>
              <a:gdLst/>
              <a:ahLst/>
              <a:cxnLst/>
              <a:rect l="l" t="t" r="r" b="b"/>
              <a:pathLst>
                <a:path w="6585" h="6508" extrusionOk="0">
                  <a:moveTo>
                    <a:pt x="3877" y="1"/>
                  </a:moveTo>
                  <a:cubicBezTo>
                    <a:pt x="3561" y="1"/>
                    <a:pt x="3099" y="144"/>
                    <a:pt x="2501" y="553"/>
                  </a:cubicBezTo>
                  <a:cubicBezTo>
                    <a:pt x="941" y="1600"/>
                    <a:pt x="1" y="2958"/>
                    <a:pt x="96" y="3886"/>
                  </a:cubicBezTo>
                  <a:cubicBezTo>
                    <a:pt x="191" y="4803"/>
                    <a:pt x="2572" y="6089"/>
                    <a:pt x="2572" y="6089"/>
                  </a:cubicBezTo>
                  <a:cubicBezTo>
                    <a:pt x="2572" y="6089"/>
                    <a:pt x="3561" y="6172"/>
                    <a:pt x="4180" y="6375"/>
                  </a:cubicBezTo>
                  <a:cubicBezTo>
                    <a:pt x="4418" y="6457"/>
                    <a:pt x="4656" y="6508"/>
                    <a:pt x="4852" y="6508"/>
                  </a:cubicBezTo>
                  <a:cubicBezTo>
                    <a:pt x="5166" y="6508"/>
                    <a:pt x="5372" y="6378"/>
                    <a:pt x="5299" y="6041"/>
                  </a:cubicBezTo>
                  <a:cubicBezTo>
                    <a:pt x="5262" y="5843"/>
                    <a:pt x="5084" y="5685"/>
                    <a:pt x="4954" y="5593"/>
                  </a:cubicBezTo>
                  <a:lnTo>
                    <a:pt x="4954" y="5593"/>
                  </a:lnTo>
                  <a:cubicBezTo>
                    <a:pt x="5081" y="5660"/>
                    <a:pt x="5283" y="5742"/>
                    <a:pt x="5513" y="5742"/>
                  </a:cubicBezTo>
                  <a:cubicBezTo>
                    <a:pt x="5642" y="5742"/>
                    <a:pt x="5780" y="5716"/>
                    <a:pt x="5918" y="5649"/>
                  </a:cubicBezTo>
                  <a:cubicBezTo>
                    <a:pt x="6466" y="5363"/>
                    <a:pt x="5454" y="4458"/>
                    <a:pt x="5454" y="4458"/>
                  </a:cubicBezTo>
                  <a:lnTo>
                    <a:pt x="5454" y="4458"/>
                  </a:lnTo>
                  <a:cubicBezTo>
                    <a:pt x="5454" y="4458"/>
                    <a:pt x="5930" y="4610"/>
                    <a:pt x="6264" y="4610"/>
                  </a:cubicBezTo>
                  <a:cubicBezTo>
                    <a:pt x="6443" y="4610"/>
                    <a:pt x="6581" y="4567"/>
                    <a:pt x="6585" y="4434"/>
                  </a:cubicBezTo>
                  <a:cubicBezTo>
                    <a:pt x="6585" y="4041"/>
                    <a:pt x="6073" y="3672"/>
                    <a:pt x="5882" y="3434"/>
                  </a:cubicBezTo>
                  <a:cubicBezTo>
                    <a:pt x="5704" y="3196"/>
                    <a:pt x="4001" y="2601"/>
                    <a:pt x="3787" y="2315"/>
                  </a:cubicBezTo>
                  <a:cubicBezTo>
                    <a:pt x="3561" y="2029"/>
                    <a:pt x="3739" y="969"/>
                    <a:pt x="4215" y="588"/>
                  </a:cubicBezTo>
                  <a:cubicBezTo>
                    <a:pt x="4508" y="362"/>
                    <a:pt x="4378" y="1"/>
                    <a:pt x="3877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961738" y="2381130"/>
              <a:ext cx="214222" cy="241097"/>
            </a:xfrm>
            <a:custGeom>
              <a:avLst/>
              <a:gdLst/>
              <a:ahLst/>
              <a:cxnLst/>
              <a:rect l="l" t="t" r="r" b="b"/>
              <a:pathLst>
                <a:path w="3037" h="3418" fill="none" extrusionOk="0">
                  <a:moveTo>
                    <a:pt x="3037" y="3418"/>
                  </a:moveTo>
                  <a:lnTo>
                    <a:pt x="834" y="2072"/>
                  </a:lnTo>
                  <a:cubicBezTo>
                    <a:pt x="834" y="2072"/>
                    <a:pt x="1" y="1370"/>
                    <a:pt x="525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4"/>
            <p:cNvSpPr/>
            <p:nvPr/>
          </p:nvSpPr>
          <p:spPr>
            <a:xfrm>
              <a:off x="7037356" y="2326533"/>
              <a:ext cx="160473" cy="240251"/>
            </a:xfrm>
            <a:custGeom>
              <a:avLst/>
              <a:gdLst/>
              <a:ahLst/>
              <a:cxnLst/>
              <a:rect l="l" t="t" r="r" b="b"/>
              <a:pathLst>
                <a:path w="2275" h="3406" fill="none" extrusionOk="0">
                  <a:moveTo>
                    <a:pt x="2274" y="3406"/>
                  </a:moveTo>
                  <a:lnTo>
                    <a:pt x="643" y="1906"/>
                  </a:lnTo>
                  <a:cubicBezTo>
                    <a:pt x="643" y="1906"/>
                    <a:pt x="0" y="1179"/>
                    <a:pt x="548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4"/>
            <p:cNvSpPr/>
            <p:nvPr/>
          </p:nvSpPr>
          <p:spPr>
            <a:xfrm>
              <a:off x="6782006" y="1784867"/>
              <a:ext cx="843276" cy="943157"/>
            </a:xfrm>
            <a:custGeom>
              <a:avLst/>
              <a:gdLst/>
              <a:ahLst/>
              <a:cxnLst/>
              <a:rect l="l" t="t" r="r" b="b"/>
              <a:pathLst>
                <a:path w="11955" h="13371" extrusionOk="0">
                  <a:moveTo>
                    <a:pt x="7966" y="0"/>
                  </a:move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323" y="12987"/>
                    <a:pt x="3906" y="13370"/>
                    <a:pt x="4204" y="13370"/>
                  </a:cubicBezTo>
                  <a:cubicBezTo>
                    <a:pt x="4374" y="13370"/>
                    <a:pt x="4452" y="13246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071" y="7820"/>
                    <a:pt x="4553" y="7820"/>
                  </a:cubicBezTo>
                  <a:cubicBezTo>
                    <a:pt x="4844" y="7820"/>
                    <a:pt x="5155" y="7886"/>
                    <a:pt x="5406" y="8096"/>
                  </a:cubicBez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4"/>
            <p:cNvSpPr/>
            <p:nvPr/>
          </p:nvSpPr>
          <p:spPr>
            <a:xfrm>
              <a:off x="6782006" y="1784867"/>
              <a:ext cx="843276" cy="979272"/>
            </a:xfrm>
            <a:custGeom>
              <a:avLst/>
              <a:gdLst/>
              <a:ahLst/>
              <a:cxnLst/>
              <a:rect l="l" t="t" r="r" b="b"/>
              <a:pathLst>
                <a:path w="11955" h="13883" fill="none" extrusionOk="0">
                  <a:moveTo>
                    <a:pt x="5406" y="8096"/>
                  </a:moveTo>
                  <a:lnTo>
                    <a:pt x="6692" y="9156"/>
                  </a:lnTo>
                  <a:lnTo>
                    <a:pt x="9169" y="6013"/>
                  </a:lnTo>
                  <a:cubicBezTo>
                    <a:pt x="9169" y="6013"/>
                    <a:pt x="10764" y="5299"/>
                    <a:pt x="11181" y="4656"/>
                  </a:cubicBezTo>
                  <a:cubicBezTo>
                    <a:pt x="11597" y="4025"/>
                    <a:pt x="11955" y="560"/>
                    <a:pt x="11955" y="560"/>
                  </a:cubicBezTo>
                  <a:lnTo>
                    <a:pt x="7966" y="0"/>
                  </a:lnTo>
                  <a:cubicBezTo>
                    <a:pt x="7966" y="0"/>
                    <a:pt x="7549" y="2036"/>
                    <a:pt x="7311" y="2310"/>
                  </a:cubicBezTo>
                  <a:cubicBezTo>
                    <a:pt x="7061" y="2584"/>
                    <a:pt x="3108" y="4346"/>
                    <a:pt x="2632" y="4727"/>
                  </a:cubicBezTo>
                  <a:cubicBezTo>
                    <a:pt x="2156" y="5096"/>
                    <a:pt x="1751" y="6942"/>
                    <a:pt x="1751" y="6942"/>
                  </a:cubicBezTo>
                  <a:cubicBezTo>
                    <a:pt x="1537" y="7692"/>
                    <a:pt x="1263" y="8430"/>
                    <a:pt x="917" y="9132"/>
                  </a:cubicBezTo>
                  <a:cubicBezTo>
                    <a:pt x="1" y="10978"/>
                    <a:pt x="167" y="10835"/>
                    <a:pt x="584" y="11275"/>
                  </a:cubicBezTo>
                  <a:cubicBezTo>
                    <a:pt x="1001" y="11716"/>
                    <a:pt x="2025" y="12609"/>
                    <a:pt x="2822" y="12835"/>
                  </a:cubicBezTo>
                  <a:cubicBezTo>
                    <a:pt x="3608" y="13073"/>
                    <a:pt x="4597" y="13883"/>
                    <a:pt x="4370" y="12883"/>
                  </a:cubicBezTo>
                  <a:cubicBezTo>
                    <a:pt x="4144" y="11859"/>
                    <a:pt x="1930" y="11430"/>
                    <a:pt x="2168" y="10240"/>
                  </a:cubicBezTo>
                  <a:cubicBezTo>
                    <a:pt x="2287" y="9692"/>
                    <a:pt x="3489" y="8204"/>
                    <a:pt x="3644" y="8001"/>
                  </a:cubicBezTo>
                  <a:cubicBezTo>
                    <a:pt x="3644" y="8001"/>
                    <a:pt x="4739" y="7537"/>
                    <a:pt x="5406" y="8096"/>
                  </a:cubicBezTo>
                  <a:lnTo>
                    <a:pt x="5406" y="8096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4"/>
            <p:cNvSpPr/>
            <p:nvPr/>
          </p:nvSpPr>
          <p:spPr>
            <a:xfrm>
              <a:off x="7104509" y="2901705"/>
              <a:ext cx="17705" cy="38020"/>
            </a:xfrm>
            <a:custGeom>
              <a:avLst/>
              <a:gdLst/>
              <a:ahLst/>
              <a:cxnLst/>
              <a:rect l="l" t="t" r="r" b="b"/>
              <a:pathLst>
                <a:path w="251" h="539" extrusionOk="0">
                  <a:moveTo>
                    <a:pt x="126" y="1"/>
                  </a:moveTo>
                  <a:cubicBezTo>
                    <a:pt x="120" y="1"/>
                    <a:pt x="114" y="1"/>
                    <a:pt x="108" y="3"/>
                  </a:cubicBezTo>
                  <a:cubicBezTo>
                    <a:pt x="48" y="14"/>
                    <a:pt x="1" y="62"/>
                    <a:pt x="13" y="133"/>
                  </a:cubicBezTo>
                  <a:lnTo>
                    <a:pt x="25" y="431"/>
                  </a:lnTo>
                  <a:cubicBezTo>
                    <a:pt x="36" y="491"/>
                    <a:pt x="84" y="526"/>
                    <a:pt x="132" y="538"/>
                  </a:cubicBezTo>
                  <a:lnTo>
                    <a:pt x="144" y="538"/>
                  </a:lnTo>
                  <a:cubicBezTo>
                    <a:pt x="215" y="526"/>
                    <a:pt x="251" y="479"/>
                    <a:pt x="251" y="419"/>
                  </a:cubicBezTo>
                  <a:lnTo>
                    <a:pt x="239" y="110"/>
                  </a:lnTo>
                  <a:lnTo>
                    <a:pt x="239" y="98"/>
                  </a:lnTo>
                  <a:cubicBezTo>
                    <a:pt x="228" y="44"/>
                    <a:pt x="179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4"/>
            <p:cNvSpPr/>
            <p:nvPr/>
          </p:nvSpPr>
          <p:spPr>
            <a:xfrm>
              <a:off x="7033124" y="2150892"/>
              <a:ext cx="102562" cy="764485"/>
            </a:xfrm>
            <a:custGeom>
              <a:avLst/>
              <a:gdLst/>
              <a:ahLst/>
              <a:cxnLst/>
              <a:rect l="l" t="t" r="r" b="b"/>
              <a:pathLst>
                <a:path w="1454" h="10838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739" y="9730"/>
                  </a:lnTo>
                  <a:lnTo>
                    <a:pt x="906" y="10587"/>
                  </a:lnTo>
                  <a:cubicBezTo>
                    <a:pt x="906" y="10718"/>
                    <a:pt x="1001" y="10813"/>
                    <a:pt x="1132" y="10825"/>
                  </a:cubicBezTo>
                  <a:lnTo>
                    <a:pt x="1132" y="10837"/>
                  </a:lnTo>
                  <a:lnTo>
                    <a:pt x="1167" y="10837"/>
                  </a:lnTo>
                  <a:cubicBezTo>
                    <a:pt x="1310" y="10825"/>
                    <a:pt x="1418" y="10706"/>
                    <a:pt x="1418" y="10563"/>
                  </a:cubicBezTo>
                  <a:lnTo>
                    <a:pt x="1453" y="9765"/>
                  </a:lnTo>
                  <a:lnTo>
                    <a:pt x="1227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4"/>
            <p:cNvSpPr/>
            <p:nvPr/>
          </p:nvSpPr>
          <p:spPr>
            <a:xfrm>
              <a:off x="7033124" y="2150892"/>
              <a:ext cx="90782" cy="240815"/>
            </a:xfrm>
            <a:custGeom>
              <a:avLst/>
              <a:gdLst/>
              <a:ahLst/>
              <a:cxnLst/>
              <a:rect l="l" t="t" r="r" b="b"/>
              <a:pathLst>
                <a:path w="1287" h="3414" extrusionOk="0">
                  <a:moveTo>
                    <a:pt x="626" y="1"/>
                  </a:moveTo>
                  <a:cubicBezTo>
                    <a:pt x="612" y="1"/>
                    <a:pt x="598" y="1"/>
                    <a:pt x="584" y="2"/>
                  </a:cubicBezTo>
                  <a:cubicBezTo>
                    <a:pt x="251" y="14"/>
                    <a:pt x="1" y="300"/>
                    <a:pt x="13" y="633"/>
                  </a:cubicBezTo>
                  <a:lnTo>
                    <a:pt x="227" y="3253"/>
                  </a:lnTo>
                  <a:cubicBezTo>
                    <a:pt x="370" y="3360"/>
                    <a:pt x="542" y="3413"/>
                    <a:pt x="715" y="3413"/>
                  </a:cubicBezTo>
                  <a:cubicBezTo>
                    <a:pt x="888" y="3413"/>
                    <a:pt x="1060" y="3360"/>
                    <a:pt x="1203" y="3253"/>
                  </a:cubicBezTo>
                  <a:cubicBezTo>
                    <a:pt x="1239" y="3229"/>
                    <a:pt x="1263" y="3217"/>
                    <a:pt x="1287" y="3181"/>
                  </a:cubicBezTo>
                  <a:lnTo>
                    <a:pt x="1215" y="574"/>
                  </a:lnTo>
                  <a:cubicBezTo>
                    <a:pt x="1204" y="255"/>
                    <a:pt x="941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4"/>
            <p:cNvSpPr/>
            <p:nvPr/>
          </p:nvSpPr>
          <p:spPr>
            <a:xfrm>
              <a:off x="7085393" y="2113224"/>
              <a:ext cx="485298" cy="588142"/>
            </a:xfrm>
            <a:custGeom>
              <a:avLst/>
              <a:gdLst/>
              <a:ahLst/>
              <a:cxnLst/>
              <a:rect l="l" t="t" r="r" b="b"/>
              <a:pathLst>
                <a:path w="6880" h="8338" extrusionOk="0">
                  <a:moveTo>
                    <a:pt x="6880" y="1"/>
                  </a:moveTo>
                  <a:lnTo>
                    <a:pt x="843" y="3108"/>
                  </a:lnTo>
                  <a:cubicBezTo>
                    <a:pt x="1581" y="3763"/>
                    <a:pt x="1403" y="4513"/>
                    <a:pt x="1403" y="4513"/>
                  </a:cubicBezTo>
                  <a:cubicBezTo>
                    <a:pt x="1403" y="4513"/>
                    <a:pt x="677" y="6001"/>
                    <a:pt x="284" y="7073"/>
                  </a:cubicBezTo>
                  <a:cubicBezTo>
                    <a:pt x="0" y="7854"/>
                    <a:pt x="237" y="8338"/>
                    <a:pt x="658" y="8338"/>
                  </a:cubicBezTo>
                  <a:cubicBezTo>
                    <a:pt x="822" y="8338"/>
                    <a:pt x="1013" y="8265"/>
                    <a:pt x="1212" y="8109"/>
                  </a:cubicBezTo>
                  <a:cubicBezTo>
                    <a:pt x="1641" y="7787"/>
                    <a:pt x="1772" y="7573"/>
                    <a:pt x="2022" y="7359"/>
                  </a:cubicBezTo>
                  <a:cubicBezTo>
                    <a:pt x="2189" y="7216"/>
                    <a:pt x="2474" y="7168"/>
                    <a:pt x="2724" y="6775"/>
                  </a:cubicBezTo>
                  <a:cubicBezTo>
                    <a:pt x="3498" y="5644"/>
                    <a:pt x="4177" y="4454"/>
                    <a:pt x="4760" y="3215"/>
                  </a:cubicBezTo>
                  <a:cubicBezTo>
                    <a:pt x="5022" y="2668"/>
                    <a:pt x="6534" y="1120"/>
                    <a:pt x="6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7077634" y="2113224"/>
              <a:ext cx="493057" cy="611490"/>
            </a:xfrm>
            <a:custGeom>
              <a:avLst/>
              <a:gdLst/>
              <a:ahLst/>
              <a:cxnLst/>
              <a:rect l="l" t="t" r="r" b="b"/>
              <a:pathLst>
                <a:path w="6990" h="8669" fill="none" extrusionOk="0">
                  <a:moveTo>
                    <a:pt x="6990" y="1"/>
                  </a:moveTo>
                  <a:cubicBezTo>
                    <a:pt x="6644" y="1120"/>
                    <a:pt x="5132" y="2668"/>
                    <a:pt x="4870" y="3215"/>
                  </a:cubicBezTo>
                  <a:cubicBezTo>
                    <a:pt x="4287" y="4454"/>
                    <a:pt x="3608" y="5644"/>
                    <a:pt x="2834" y="6775"/>
                  </a:cubicBezTo>
                  <a:cubicBezTo>
                    <a:pt x="2584" y="7168"/>
                    <a:pt x="2299" y="7216"/>
                    <a:pt x="2132" y="7359"/>
                  </a:cubicBezTo>
                  <a:cubicBezTo>
                    <a:pt x="1882" y="7573"/>
                    <a:pt x="1751" y="7787"/>
                    <a:pt x="1322" y="8109"/>
                  </a:cubicBezTo>
                  <a:cubicBezTo>
                    <a:pt x="608" y="8668"/>
                    <a:pt x="1" y="8156"/>
                    <a:pt x="394" y="7073"/>
                  </a:cubicBezTo>
                  <a:cubicBezTo>
                    <a:pt x="787" y="6001"/>
                    <a:pt x="1513" y="4513"/>
                    <a:pt x="1513" y="4513"/>
                  </a:cubicBezTo>
                  <a:cubicBezTo>
                    <a:pt x="1513" y="4513"/>
                    <a:pt x="1691" y="3763"/>
                    <a:pt x="953" y="3108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7111210" y="2630554"/>
              <a:ext cx="91628" cy="71596"/>
            </a:xfrm>
            <a:custGeom>
              <a:avLst/>
              <a:gdLst/>
              <a:ahLst/>
              <a:cxnLst/>
              <a:rect l="l" t="t" r="r" b="b"/>
              <a:pathLst>
                <a:path w="1299" h="1015" extrusionOk="0">
                  <a:moveTo>
                    <a:pt x="275" y="1"/>
                  </a:moveTo>
                  <a:lnTo>
                    <a:pt x="84" y="418"/>
                  </a:lnTo>
                  <a:cubicBezTo>
                    <a:pt x="1" y="572"/>
                    <a:pt x="25" y="763"/>
                    <a:pt x="156" y="894"/>
                  </a:cubicBezTo>
                  <a:cubicBezTo>
                    <a:pt x="227" y="953"/>
                    <a:pt x="311" y="1001"/>
                    <a:pt x="418" y="1013"/>
                  </a:cubicBezTo>
                  <a:cubicBezTo>
                    <a:pt x="429" y="1014"/>
                    <a:pt x="440" y="1015"/>
                    <a:pt x="452" y="1015"/>
                  </a:cubicBezTo>
                  <a:cubicBezTo>
                    <a:pt x="828" y="1015"/>
                    <a:pt x="1299" y="275"/>
                    <a:pt x="1299" y="275"/>
                  </a:cubicBezTo>
                  <a:lnTo>
                    <a:pt x="1299" y="275"/>
                  </a:lnTo>
                  <a:cubicBezTo>
                    <a:pt x="1253" y="280"/>
                    <a:pt x="1207" y="282"/>
                    <a:pt x="1162" y="282"/>
                  </a:cubicBezTo>
                  <a:cubicBezTo>
                    <a:pt x="985" y="282"/>
                    <a:pt x="814" y="246"/>
                    <a:pt x="644" y="179"/>
                  </a:cubicBezTo>
                  <a:cubicBezTo>
                    <a:pt x="299" y="37"/>
                    <a:pt x="275" y="1"/>
                    <a:pt x="275" y="1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extrusionOk="0">
                  <a:moveTo>
                    <a:pt x="8192" y="1"/>
                  </a:moveTo>
                  <a:lnTo>
                    <a:pt x="822" y="13"/>
                  </a:ln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7261599" y="1554700"/>
              <a:ext cx="577843" cy="499829"/>
            </a:xfrm>
            <a:custGeom>
              <a:avLst/>
              <a:gdLst/>
              <a:ahLst/>
              <a:cxnLst/>
              <a:rect l="l" t="t" r="r" b="b"/>
              <a:pathLst>
                <a:path w="8192" h="7086" fill="none" extrusionOk="0">
                  <a:moveTo>
                    <a:pt x="822" y="13"/>
                  </a:moveTo>
                  <a:lnTo>
                    <a:pt x="0" y="5383"/>
                  </a:lnTo>
                  <a:cubicBezTo>
                    <a:pt x="0" y="5383"/>
                    <a:pt x="1000" y="6264"/>
                    <a:pt x="2322" y="6502"/>
                  </a:cubicBezTo>
                  <a:cubicBezTo>
                    <a:pt x="3643" y="6728"/>
                    <a:pt x="6072" y="7085"/>
                    <a:pt x="6072" y="7085"/>
                  </a:cubicBezTo>
                  <a:lnTo>
                    <a:pt x="8192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7601736" y="1941040"/>
              <a:ext cx="57982" cy="5805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17" y="1"/>
                  </a:moveTo>
                  <a:cubicBezTo>
                    <a:pt x="191" y="1"/>
                    <a:pt x="0" y="191"/>
                    <a:pt x="0" y="418"/>
                  </a:cubicBezTo>
                  <a:cubicBezTo>
                    <a:pt x="0" y="644"/>
                    <a:pt x="191" y="822"/>
                    <a:pt x="417" y="822"/>
                  </a:cubicBezTo>
                  <a:cubicBezTo>
                    <a:pt x="643" y="822"/>
                    <a:pt x="822" y="644"/>
                    <a:pt x="822" y="418"/>
                  </a:cubicBezTo>
                  <a:cubicBezTo>
                    <a:pt x="822" y="191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 w="74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4"/>
            <p:cNvSpPr/>
            <p:nvPr/>
          </p:nvSpPr>
          <p:spPr>
            <a:xfrm>
              <a:off x="7175894" y="2560862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7190213" y="2575111"/>
              <a:ext cx="57982" cy="31178"/>
            </a:xfrm>
            <a:custGeom>
              <a:avLst/>
              <a:gdLst/>
              <a:ahLst/>
              <a:cxnLst/>
              <a:rect l="l" t="t" r="r" b="b"/>
              <a:pathLst>
                <a:path w="822" h="442" fill="none" extrusionOk="0">
                  <a:moveTo>
                    <a:pt x="822" y="275"/>
                  </a:moveTo>
                  <a:cubicBezTo>
                    <a:pt x="822" y="275"/>
                    <a:pt x="524" y="442"/>
                    <a:pt x="0" y="1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7203616" y="2560862"/>
              <a:ext cx="40418" cy="18551"/>
            </a:xfrm>
            <a:custGeom>
              <a:avLst/>
              <a:gdLst/>
              <a:ahLst/>
              <a:cxnLst/>
              <a:rect l="l" t="t" r="r" b="b"/>
              <a:pathLst>
                <a:path w="573" h="263" fill="none" extrusionOk="0">
                  <a:moveTo>
                    <a:pt x="1" y="48"/>
                  </a:moveTo>
                  <a:cubicBezTo>
                    <a:pt x="1" y="48"/>
                    <a:pt x="144" y="1"/>
                    <a:pt x="572" y="263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7179280" y="2585198"/>
              <a:ext cx="42887" cy="24477"/>
            </a:xfrm>
            <a:custGeom>
              <a:avLst/>
              <a:gdLst/>
              <a:ahLst/>
              <a:cxnLst/>
              <a:rect l="l" t="t" r="r" b="b"/>
              <a:pathLst>
                <a:path w="608" h="347" fill="none" extrusionOk="0">
                  <a:moveTo>
                    <a:pt x="0" y="1"/>
                  </a:moveTo>
                  <a:cubicBezTo>
                    <a:pt x="179" y="156"/>
                    <a:pt x="381" y="275"/>
                    <a:pt x="608" y="34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4"/>
            <p:cNvSpPr/>
            <p:nvPr/>
          </p:nvSpPr>
          <p:spPr>
            <a:xfrm>
              <a:off x="6752662" y="3647297"/>
              <a:ext cx="486074" cy="458141"/>
            </a:xfrm>
            <a:custGeom>
              <a:avLst/>
              <a:gdLst/>
              <a:ahLst/>
              <a:cxnLst/>
              <a:rect l="l" t="t" r="r" b="b"/>
              <a:pathLst>
                <a:path w="6891" h="6495" extrusionOk="0">
                  <a:moveTo>
                    <a:pt x="3994" y="0"/>
                  </a:moveTo>
                  <a:cubicBezTo>
                    <a:pt x="3072" y="0"/>
                    <a:pt x="1804" y="949"/>
                    <a:pt x="810" y="2458"/>
                  </a:cubicBezTo>
                  <a:cubicBezTo>
                    <a:pt x="0" y="3686"/>
                    <a:pt x="274" y="4340"/>
                    <a:pt x="608" y="4340"/>
                  </a:cubicBezTo>
                  <a:cubicBezTo>
                    <a:pt x="702" y="4340"/>
                    <a:pt x="800" y="4288"/>
                    <a:pt x="881" y="4184"/>
                  </a:cubicBezTo>
                  <a:cubicBezTo>
                    <a:pt x="1149" y="3830"/>
                    <a:pt x="1773" y="3633"/>
                    <a:pt x="2210" y="3633"/>
                  </a:cubicBezTo>
                  <a:cubicBezTo>
                    <a:pt x="2375" y="3633"/>
                    <a:pt x="2514" y="3661"/>
                    <a:pt x="2596" y="3720"/>
                  </a:cubicBezTo>
                  <a:cubicBezTo>
                    <a:pt x="2881" y="3934"/>
                    <a:pt x="3512" y="5637"/>
                    <a:pt x="3750" y="5815"/>
                  </a:cubicBezTo>
                  <a:cubicBezTo>
                    <a:pt x="3986" y="5992"/>
                    <a:pt x="4361" y="6494"/>
                    <a:pt x="4737" y="6494"/>
                  </a:cubicBezTo>
                  <a:cubicBezTo>
                    <a:pt x="4742" y="6494"/>
                    <a:pt x="4746" y="6494"/>
                    <a:pt x="4751" y="6494"/>
                  </a:cubicBezTo>
                  <a:cubicBezTo>
                    <a:pt x="5143" y="6482"/>
                    <a:pt x="4774" y="5363"/>
                    <a:pt x="4774" y="5363"/>
                  </a:cubicBezTo>
                  <a:lnTo>
                    <a:pt x="4774" y="5363"/>
                  </a:lnTo>
                  <a:cubicBezTo>
                    <a:pt x="4774" y="5363"/>
                    <a:pt x="5334" y="5974"/>
                    <a:pt x="5704" y="5974"/>
                  </a:cubicBezTo>
                  <a:cubicBezTo>
                    <a:pt x="5807" y="5974"/>
                    <a:pt x="5896" y="5926"/>
                    <a:pt x="5953" y="5804"/>
                  </a:cubicBezTo>
                  <a:cubicBezTo>
                    <a:pt x="6138" y="5425"/>
                    <a:pt x="6002" y="5053"/>
                    <a:pt x="5895" y="4851"/>
                  </a:cubicBezTo>
                  <a:lnTo>
                    <a:pt x="5895" y="4851"/>
                  </a:lnTo>
                  <a:cubicBezTo>
                    <a:pt x="5989" y="4980"/>
                    <a:pt x="6146" y="5149"/>
                    <a:pt x="6346" y="5184"/>
                  </a:cubicBezTo>
                  <a:cubicBezTo>
                    <a:pt x="6389" y="5193"/>
                    <a:pt x="6428" y="5197"/>
                    <a:pt x="6464" y="5197"/>
                  </a:cubicBezTo>
                  <a:cubicBezTo>
                    <a:pt x="6891" y="5197"/>
                    <a:pt x="6865" y="4636"/>
                    <a:pt x="6667" y="4065"/>
                  </a:cubicBezTo>
                  <a:cubicBezTo>
                    <a:pt x="6453" y="3446"/>
                    <a:pt x="6358" y="2458"/>
                    <a:pt x="6358" y="2458"/>
                  </a:cubicBezTo>
                  <a:lnTo>
                    <a:pt x="6346" y="2458"/>
                  </a:lnTo>
                  <a:cubicBezTo>
                    <a:pt x="6346" y="2458"/>
                    <a:pt x="5024" y="100"/>
                    <a:pt x="4108" y="5"/>
                  </a:cubicBezTo>
                  <a:cubicBezTo>
                    <a:pt x="4070" y="2"/>
                    <a:pt x="4032" y="0"/>
                    <a:pt x="3994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4"/>
            <p:cNvSpPr/>
            <p:nvPr/>
          </p:nvSpPr>
          <p:spPr>
            <a:xfrm>
              <a:off x="6889507" y="3740832"/>
              <a:ext cx="244483" cy="211754"/>
            </a:xfrm>
            <a:custGeom>
              <a:avLst/>
              <a:gdLst/>
              <a:ahLst/>
              <a:cxnLst/>
              <a:rect l="l" t="t" r="r" b="b"/>
              <a:pathLst>
                <a:path w="3466" h="3002" fill="none" extrusionOk="0">
                  <a:moveTo>
                    <a:pt x="3465" y="3001"/>
                  </a:moveTo>
                  <a:lnTo>
                    <a:pt x="2072" y="822"/>
                  </a:lnTo>
                  <a:cubicBezTo>
                    <a:pt x="2072" y="822"/>
                    <a:pt x="1370" y="1"/>
                    <a:pt x="1" y="537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4"/>
            <p:cNvSpPr/>
            <p:nvPr/>
          </p:nvSpPr>
          <p:spPr>
            <a:xfrm>
              <a:off x="6836603" y="3817295"/>
              <a:ext cx="241944" cy="157933"/>
            </a:xfrm>
            <a:custGeom>
              <a:avLst/>
              <a:gdLst/>
              <a:ahLst/>
              <a:cxnLst/>
              <a:rect l="l" t="t" r="r" b="b"/>
              <a:pathLst>
                <a:path w="3430" h="2239" fill="none" extrusionOk="0">
                  <a:moveTo>
                    <a:pt x="3430" y="2239"/>
                  </a:moveTo>
                  <a:lnTo>
                    <a:pt x="1906" y="631"/>
                  </a:lnTo>
                  <a:cubicBezTo>
                    <a:pt x="1906" y="631"/>
                    <a:pt x="1167" y="0"/>
                    <a:pt x="1" y="56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4"/>
            <p:cNvSpPr/>
            <p:nvPr/>
          </p:nvSpPr>
          <p:spPr>
            <a:xfrm>
              <a:off x="6226866" y="3572385"/>
              <a:ext cx="1016869" cy="790866"/>
            </a:xfrm>
            <a:custGeom>
              <a:avLst/>
              <a:gdLst/>
              <a:ahLst/>
              <a:cxnLst/>
              <a:rect l="l" t="t" r="r" b="b"/>
              <a:pathLst>
                <a:path w="14416" h="11212" extrusionOk="0">
                  <a:moveTo>
                    <a:pt x="10995" y="0"/>
                  </a:moveTo>
                  <a:cubicBezTo>
                    <a:pt x="10547" y="0"/>
                    <a:pt x="10053" y="144"/>
                    <a:pt x="9621" y="531"/>
                  </a:cubicBezTo>
                  <a:cubicBezTo>
                    <a:pt x="8692" y="1353"/>
                    <a:pt x="7871" y="1627"/>
                    <a:pt x="7871" y="1627"/>
                  </a:cubicBezTo>
                  <a:cubicBezTo>
                    <a:pt x="7871" y="1627"/>
                    <a:pt x="6025" y="2055"/>
                    <a:pt x="5656" y="2544"/>
                  </a:cubicBezTo>
                  <a:cubicBezTo>
                    <a:pt x="5299" y="3032"/>
                    <a:pt x="2549" y="6270"/>
                    <a:pt x="2287" y="6520"/>
                  </a:cubicBezTo>
                  <a:cubicBezTo>
                    <a:pt x="2013" y="6782"/>
                    <a:pt x="1" y="7235"/>
                    <a:pt x="1" y="7235"/>
                  </a:cubicBezTo>
                  <a:lnTo>
                    <a:pt x="644" y="11211"/>
                  </a:lnTo>
                  <a:cubicBezTo>
                    <a:pt x="644" y="11211"/>
                    <a:pt x="4085" y="10771"/>
                    <a:pt x="4716" y="10330"/>
                  </a:cubicBezTo>
                  <a:cubicBezTo>
                    <a:pt x="5347" y="9902"/>
                    <a:pt x="7049" y="9056"/>
                    <a:pt x="7049" y="9056"/>
                  </a:cubicBezTo>
                  <a:lnTo>
                    <a:pt x="10157" y="6544"/>
                  </a:lnTo>
                  <a:lnTo>
                    <a:pt x="9073" y="5270"/>
                  </a:lnTo>
                  <a:cubicBezTo>
                    <a:pt x="8502" y="4615"/>
                    <a:pt x="8954" y="3508"/>
                    <a:pt x="8954" y="3508"/>
                  </a:cubicBezTo>
                  <a:cubicBezTo>
                    <a:pt x="9145" y="3353"/>
                    <a:pt x="10621" y="2115"/>
                    <a:pt x="11169" y="1996"/>
                  </a:cubicBezTo>
                  <a:cubicBezTo>
                    <a:pt x="11240" y="1980"/>
                    <a:pt x="11308" y="1973"/>
                    <a:pt x="11374" y="1973"/>
                  </a:cubicBezTo>
                  <a:cubicBezTo>
                    <a:pt x="12422" y="1973"/>
                    <a:pt x="12929" y="3816"/>
                    <a:pt x="13848" y="4163"/>
                  </a:cubicBezTo>
                  <a:cubicBezTo>
                    <a:pt x="13914" y="4188"/>
                    <a:pt x="13971" y="4200"/>
                    <a:pt x="14020" y="4200"/>
                  </a:cubicBezTo>
                  <a:cubicBezTo>
                    <a:pt x="14415" y="4200"/>
                    <a:pt x="14297" y="3445"/>
                    <a:pt x="14086" y="2746"/>
                  </a:cubicBezTo>
                  <a:cubicBezTo>
                    <a:pt x="13848" y="1960"/>
                    <a:pt x="12621" y="817"/>
                    <a:pt x="12181" y="400"/>
                  </a:cubicBezTo>
                  <a:cubicBezTo>
                    <a:pt x="11942" y="180"/>
                    <a:pt x="11497" y="0"/>
                    <a:pt x="10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4"/>
            <p:cNvSpPr/>
            <p:nvPr/>
          </p:nvSpPr>
          <p:spPr>
            <a:xfrm>
              <a:off x="6226866" y="3551859"/>
              <a:ext cx="1018773" cy="811393"/>
            </a:xfrm>
            <a:custGeom>
              <a:avLst/>
              <a:gdLst/>
              <a:ahLst/>
              <a:cxnLst/>
              <a:rect l="l" t="t" r="r" b="b"/>
              <a:pathLst>
                <a:path w="14443" h="11503" fill="none" extrusionOk="0">
                  <a:moveTo>
                    <a:pt x="9073" y="5561"/>
                  </a:moveTo>
                  <a:lnTo>
                    <a:pt x="10157" y="6835"/>
                  </a:lnTo>
                  <a:lnTo>
                    <a:pt x="7049" y="9347"/>
                  </a:lnTo>
                  <a:cubicBezTo>
                    <a:pt x="7049" y="9347"/>
                    <a:pt x="5347" y="10193"/>
                    <a:pt x="4716" y="10621"/>
                  </a:cubicBezTo>
                  <a:cubicBezTo>
                    <a:pt x="4085" y="11062"/>
                    <a:pt x="644" y="11502"/>
                    <a:pt x="644" y="11502"/>
                  </a:cubicBezTo>
                  <a:lnTo>
                    <a:pt x="1" y="7526"/>
                  </a:lnTo>
                  <a:cubicBezTo>
                    <a:pt x="1" y="7526"/>
                    <a:pt x="2013" y="7073"/>
                    <a:pt x="2287" y="6811"/>
                  </a:cubicBezTo>
                  <a:cubicBezTo>
                    <a:pt x="2549" y="6561"/>
                    <a:pt x="5299" y="3323"/>
                    <a:pt x="5656" y="2835"/>
                  </a:cubicBezTo>
                  <a:cubicBezTo>
                    <a:pt x="6025" y="2346"/>
                    <a:pt x="7871" y="1918"/>
                    <a:pt x="7871" y="1918"/>
                  </a:cubicBezTo>
                  <a:cubicBezTo>
                    <a:pt x="7871" y="1918"/>
                    <a:pt x="8692" y="1644"/>
                    <a:pt x="9621" y="822"/>
                  </a:cubicBezTo>
                  <a:cubicBezTo>
                    <a:pt x="10538" y="1"/>
                    <a:pt x="11728" y="275"/>
                    <a:pt x="12181" y="691"/>
                  </a:cubicBezTo>
                  <a:cubicBezTo>
                    <a:pt x="12621" y="1108"/>
                    <a:pt x="13848" y="2251"/>
                    <a:pt x="14086" y="3037"/>
                  </a:cubicBezTo>
                  <a:cubicBezTo>
                    <a:pt x="14324" y="3823"/>
                    <a:pt x="14443" y="4680"/>
                    <a:pt x="13848" y="4454"/>
                  </a:cubicBezTo>
                  <a:cubicBezTo>
                    <a:pt x="12871" y="4085"/>
                    <a:pt x="12359" y="2025"/>
                    <a:pt x="11169" y="2287"/>
                  </a:cubicBezTo>
                  <a:cubicBezTo>
                    <a:pt x="10621" y="2406"/>
                    <a:pt x="9145" y="3644"/>
                    <a:pt x="8954" y="3799"/>
                  </a:cubicBezTo>
                  <a:cubicBezTo>
                    <a:pt x="8954" y="3799"/>
                    <a:pt x="8502" y="4906"/>
                    <a:pt x="9073" y="5561"/>
                  </a:cubicBezTo>
                  <a:lnTo>
                    <a:pt x="9073" y="556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4"/>
            <p:cNvSpPr/>
            <p:nvPr/>
          </p:nvSpPr>
          <p:spPr>
            <a:xfrm>
              <a:off x="7412763" y="3876900"/>
              <a:ext cx="37879" cy="16858"/>
            </a:xfrm>
            <a:custGeom>
              <a:avLst/>
              <a:gdLst/>
              <a:ahLst/>
              <a:cxnLst/>
              <a:rect l="l" t="t" r="r" b="b"/>
              <a:pathLst>
                <a:path w="537" h="239" extrusionOk="0">
                  <a:moveTo>
                    <a:pt x="119" y="1"/>
                  </a:moveTo>
                  <a:cubicBezTo>
                    <a:pt x="60" y="1"/>
                    <a:pt x="0" y="48"/>
                    <a:pt x="0" y="120"/>
                  </a:cubicBezTo>
                  <a:cubicBezTo>
                    <a:pt x="0" y="179"/>
                    <a:pt x="48" y="227"/>
                    <a:pt x="107" y="227"/>
                  </a:cubicBezTo>
                  <a:lnTo>
                    <a:pt x="417" y="239"/>
                  </a:lnTo>
                  <a:cubicBezTo>
                    <a:pt x="477" y="239"/>
                    <a:pt x="524" y="203"/>
                    <a:pt x="536" y="144"/>
                  </a:cubicBezTo>
                  <a:cubicBezTo>
                    <a:pt x="536" y="132"/>
                    <a:pt x="524" y="132"/>
                    <a:pt x="524" y="120"/>
                  </a:cubicBezTo>
                  <a:cubicBezTo>
                    <a:pt x="524" y="72"/>
                    <a:pt x="477" y="24"/>
                    <a:pt x="417" y="13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4"/>
            <p:cNvSpPr/>
            <p:nvPr/>
          </p:nvSpPr>
          <p:spPr>
            <a:xfrm>
              <a:off x="6659409" y="3817225"/>
              <a:ext cx="765967" cy="91699"/>
            </a:xfrm>
            <a:custGeom>
              <a:avLst/>
              <a:gdLst/>
              <a:ahLst/>
              <a:cxnLst/>
              <a:rect l="l" t="t" r="r" b="b"/>
              <a:pathLst>
                <a:path w="10859" h="1300" extrusionOk="0">
                  <a:moveTo>
                    <a:pt x="621" y="1"/>
                  </a:moveTo>
                  <a:cubicBezTo>
                    <a:pt x="298" y="1"/>
                    <a:pt x="36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9787" y="1299"/>
                  </a:lnTo>
                  <a:lnTo>
                    <a:pt x="10597" y="1240"/>
                  </a:lnTo>
                  <a:cubicBezTo>
                    <a:pt x="10604" y="1240"/>
                    <a:pt x="10610" y="1240"/>
                    <a:pt x="10617" y="1240"/>
                  </a:cubicBezTo>
                  <a:cubicBezTo>
                    <a:pt x="10740" y="1240"/>
                    <a:pt x="10848" y="1137"/>
                    <a:pt x="10859" y="1001"/>
                  </a:cubicBezTo>
                  <a:lnTo>
                    <a:pt x="10859" y="966"/>
                  </a:lnTo>
                  <a:cubicBezTo>
                    <a:pt x="10847" y="835"/>
                    <a:pt x="10740" y="739"/>
                    <a:pt x="10609" y="728"/>
                  </a:cubicBezTo>
                  <a:lnTo>
                    <a:pt x="9752" y="585"/>
                  </a:lnTo>
                  <a:lnTo>
                    <a:pt x="643" y="1"/>
                  </a:lnTo>
                  <a:cubicBezTo>
                    <a:pt x="636" y="1"/>
                    <a:pt x="628" y="1"/>
                    <a:pt x="621" y="1"/>
                  </a:cubicBezTo>
                  <a:close/>
                </a:path>
              </a:pathLst>
            </a:custGeom>
            <a:solidFill>
              <a:srgbClr val="6453C2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4"/>
            <p:cNvSpPr/>
            <p:nvPr/>
          </p:nvSpPr>
          <p:spPr>
            <a:xfrm>
              <a:off x="6660256" y="3817225"/>
              <a:ext cx="245259" cy="86620"/>
            </a:xfrm>
            <a:custGeom>
              <a:avLst/>
              <a:gdLst/>
              <a:ahLst/>
              <a:cxnLst/>
              <a:rect l="l" t="t" r="r" b="b"/>
              <a:pathLst>
                <a:path w="3477" h="1228" extrusionOk="0">
                  <a:moveTo>
                    <a:pt x="620" y="1"/>
                  </a:moveTo>
                  <a:cubicBezTo>
                    <a:pt x="297" y="1"/>
                    <a:pt x="24" y="247"/>
                    <a:pt x="12" y="573"/>
                  </a:cubicBezTo>
                  <a:cubicBezTo>
                    <a:pt x="0" y="906"/>
                    <a:pt x="262" y="1192"/>
                    <a:pt x="596" y="1204"/>
                  </a:cubicBezTo>
                  <a:lnTo>
                    <a:pt x="3203" y="1228"/>
                  </a:lnTo>
                  <a:cubicBezTo>
                    <a:pt x="3227" y="1204"/>
                    <a:pt x="3251" y="1180"/>
                    <a:pt x="3275" y="1156"/>
                  </a:cubicBezTo>
                  <a:cubicBezTo>
                    <a:pt x="3477" y="859"/>
                    <a:pt x="3477" y="454"/>
                    <a:pt x="3263" y="168"/>
                  </a:cubicBezTo>
                  <a:lnTo>
                    <a:pt x="631" y="1"/>
                  </a:lnTo>
                  <a:lnTo>
                    <a:pt x="643" y="1"/>
                  </a:lnTo>
                  <a:cubicBezTo>
                    <a:pt x="636" y="1"/>
                    <a:pt x="628" y="1"/>
                    <a:pt x="620" y="1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6560302" y="3872598"/>
              <a:ext cx="666579" cy="428515"/>
            </a:xfrm>
            <a:custGeom>
              <a:avLst/>
              <a:gdLst/>
              <a:ahLst/>
              <a:cxnLst/>
              <a:rect l="l" t="t" r="r" b="b"/>
              <a:pathLst>
                <a:path w="9450" h="6075" extrusionOk="0">
                  <a:moveTo>
                    <a:pt x="8615" y="0"/>
                  </a:moveTo>
                  <a:cubicBezTo>
                    <a:pt x="8435" y="0"/>
                    <a:pt x="8220" y="41"/>
                    <a:pt x="7978" y="133"/>
                  </a:cubicBezTo>
                  <a:cubicBezTo>
                    <a:pt x="6906" y="538"/>
                    <a:pt x="5430" y="1288"/>
                    <a:pt x="5430" y="1288"/>
                  </a:cubicBezTo>
                  <a:cubicBezTo>
                    <a:pt x="5430" y="1288"/>
                    <a:pt x="5341" y="1311"/>
                    <a:pt x="5197" y="1311"/>
                  </a:cubicBezTo>
                  <a:cubicBezTo>
                    <a:pt x="4923" y="1311"/>
                    <a:pt x="4450" y="1229"/>
                    <a:pt x="4013" y="752"/>
                  </a:cubicBezTo>
                  <a:lnTo>
                    <a:pt x="0" y="6074"/>
                  </a:lnTo>
                  <a:cubicBezTo>
                    <a:pt x="1108" y="5705"/>
                    <a:pt x="3287" y="4229"/>
                    <a:pt x="3870" y="4062"/>
                  </a:cubicBezTo>
                  <a:cubicBezTo>
                    <a:pt x="4453" y="3895"/>
                    <a:pt x="5870" y="3622"/>
                    <a:pt x="6823" y="2979"/>
                  </a:cubicBezTo>
                  <a:cubicBezTo>
                    <a:pt x="7775" y="2324"/>
                    <a:pt x="8478" y="1776"/>
                    <a:pt x="9025" y="1050"/>
                  </a:cubicBezTo>
                  <a:cubicBezTo>
                    <a:pt x="9449" y="479"/>
                    <a:pt x="9232" y="0"/>
                    <a:pt x="8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6560302" y="3853411"/>
              <a:ext cx="675326" cy="447702"/>
            </a:xfrm>
            <a:custGeom>
              <a:avLst/>
              <a:gdLst/>
              <a:ahLst/>
              <a:cxnLst/>
              <a:rect l="l" t="t" r="r" b="b"/>
              <a:pathLst>
                <a:path w="9574" h="6347" fill="none" extrusionOk="0">
                  <a:moveTo>
                    <a:pt x="0" y="6346"/>
                  </a:moveTo>
                  <a:cubicBezTo>
                    <a:pt x="1108" y="5977"/>
                    <a:pt x="3287" y="4501"/>
                    <a:pt x="3870" y="4334"/>
                  </a:cubicBezTo>
                  <a:cubicBezTo>
                    <a:pt x="4453" y="4167"/>
                    <a:pt x="5870" y="3894"/>
                    <a:pt x="6823" y="3251"/>
                  </a:cubicBezTo>
                  <a:cubicBezTo>
                    <a:pt x="7775" y="2596"/>
                    <a:pt x="8478" y="2048"/>
                    <a:pt x="9025" y="1322"/>
                  </a:cubicBezTo>
                  <a:cubicBezTo>
                    <a:pt x="9573" y="584"/>
                    <a:pt x="9049" y="0"/>
                    <a:pt x="7978" y="405"/>
                  </a:cubicBezTo>
                  <a:cubicBezTo>
                    <a:pt x="6906" y="810"/>
                    <a:pt x="5430" y="1560"/>
                    <a:pt x="5430" y="1560"/>
                  </a:cubicBezTo>
                  <a:cubicBezTo>
                    <a:pt x="5430" y="1560"/>
                    <a:pt x="4680" y="1750"/>
                    <a:pt x="4013" y="1024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4"/>
            <p:cNvSpPr/>
            <p:nvPr/>
          </p:nvSpPr>
          <p:spPr>
            <a:xfrm>
              <a:off x="7141471" y="3889456"/>
              <a:ext cx="75687" cy="90006"/>
            </a:xfrm>
            <a:custGeom>
              <a:avLst/>
              <a:gdLst/>
              <a:ahLst/>
              <a:cxnLst/>
              <a:rect l="l" t="t" r="r" b="b"/>
              <a:pathLst>
                <a:path w="1073" h="1276" extrusionOk="0">
                  <a:moveTo>
                    <a:pt x="606" y="0"/>
                  </a:moveTo>
                  <a:cubicBezTo>
                    <a:pt x="539" y="0"/>
                    <a:pt x="470" y="16"/>
                    <a:pt x="405" y="49"/>
                  </a:cubicBezTo>
                  <a:lnTo>
                    <a:pt x="1" y="251"/>
                  </a:lnTo>
                  <a:cubicBezTo>
                    <a:pt x="1" y="251"/>
                    <a:pt x="36" y="275"/>
                    <a:pt x="191" y="620"/>
                  </a:cubicBezTo>
                  <a:cubicBezTo>
                    <a:pt x="274" y="823"/>
                    <a:pt x="310" y="1049"/>
                    <a:pt x="286" y="1275"/>
                  </a:cubicBezTo>
                  <a:cubicBezTo>
                    <a:pt x="286" y="1275"/>
                    <a:pt x="1072" y="763"/>
                    <a:pt x="1013" y="370"/>
                  </a:cubicBezTo>
                  <a:cubicBezTo>
                    <a:pt x="1001" y="275"/>
                    <a:pt x="953" y="192"/>
                    <a:pt x="894" y="120"/>
                  </a:cubicBezTo>
                  <a:cubicBezTo>
                    <a:pt x="813" y="40"/>
                    <a:pt x="711" y="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4"/>
            <p:cNvSpPr/>
            <p:nvPr/>
          </p:nvSpPr>
          <p:spPr>
            <a:xfrm>
              <a:off x="6172269" y="4022210"/>
              <a:ext cx="293224" cy="394798"/>
            </a:xfrm>
            <a:custGeom>
              <a:avLst/>
              <a:gdLst/>
              <a:ahLst/>
              <a:cxnLst/>
              <a:rect l="l" t="t" r="r" b="b"/>
              <a:pathLst>
                <a:path w="4157" h="5597" extrusionOk="0">
                  <a:moveTo>
                    <a:pt x="2846" y="0"/>
                  </a:moveTo>
                  <a:lnTo>
                    <a:pt x="1" y="655"/>
                  </a:lnTo>
                  <a:cubicBezTo>
                    <a:pt x="287" y="1310"/>
                    <a:pt x="525" y="1989"/>
                    <a:pt x="715" y="2679"/>
                  </a:cubicBezTo>
                  <a:cubicBezTo>
                    <a:pt x="989" y="3703"/>
                    <a:pt x="1120" y="5596"/>
                    <a:pt x="1120" y="5596"/>
                  </a:cubicBezTo>
                  <a:lnTo>
                    <a:pt x="4156" y="4858"/>
                  </a:lnTo>
                  <a:cubicBezTo>
                    <a:pt x="4156" y="4072"/>
                    <a:pt x="4108" y="3287"/>
                    <a:pt x="4001" y="2513"/>
                  </a:cubicBezTo>
                  <a:cubicBezTo>
                    <a:pt x="3835" y="1346"/>
                    <a:pt x="2846" y="0"/>
                    <a:pt x="2846" y="0"/>
                  </a:cubicBezTo>
                  <a:close/>
                </a:path>
              </a:pathLst>
            </a:custGeom>
            <a:solidFill>
              <a:srgbClr val="FFFFFF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5792700" y="4025596"/>
              <a:ext cx="608950" cy="653459"/>
            </a:xfrm>
            <a:custGeom>
              <a:avLst/>
              <a:gdLst/>
              <a:ahLst/>
              <a:cxnLst/>
              <a:rect l="l" t="t" r="r" b="b"/>
              <a:pathLst>
                <a:path w="8633" h="9264" extrusionOk="0">
                  <a:moveTo>
                    <a:pt x="7192" y="0"/>
                  </a:moveTo>
                  <a:lnTo>
                    <a:pt x="0" y="1143"/>
                  </a:lnTo>
                  <a:lnTo>
                    <a:pt x="0" y="9263"/>
                  </a:lnTo>
                  <a:lnTo>
                    <a:pt x="8501" y="5751"/>
                  </a:lnTo>
                  <a:cubicBezTo>
                    <a:pt x="8501" y="5751"/>
                    <a:pt x="8632" y="3620"/>
                    <a:pt x="8358" y="2298"/>
                  </a:cubicBezTo>
                  <a:cubicBezTo>
                    <a:pt x="8084" y="976"/>
                    <a:pt x="7192" y="0"/>
                    <a:pt x="7192" y="0"/>
                  </a:cubicBezTo>
                  <a:close/>
                </a:path>
              </a:pathLst>
            </a:custGeom>
            <a:solidFill>
              <a:srgbClr val="263238"/>
            </a:solidFill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6264675" y="4386683"/>
              <a:ext cx="44580" cy="45426"/>
            </a:xfrm>
            <a:custGeom>
              <a:avLst/>
              <a:gdLst/>
              <a:ahLst/>
              <a:cxnLst/>
              <a:rect l="l" t="t" r="r" b="b"/>
              <a:pathLst>
                <a:path w="632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10" y="644"/>
                  </a:cubicBezTo>
                  <a:cubicBezTo>
                    <a:pt x="489" y="644"/>
                    <a:pt x="631" y="501"/>
                    <a:pt x="631" y="322"/>
                  </a:cubicBezTo>
                  <a:cubicBezTo>
                    <a:pt x="631" y="144"/>
                    <a:pt x="489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7023037" y="3975161"/>
              <a:ext cx="5149" cy="5149"/>
            </a:xfrm>
            <a:custGeom>
              <a:avLst/>
              <a:gdLst/>
              <a:ahLst/>
              <a:cxnLst/>
              <a:rect l="l" t="t" r="r" b="b"/>
              <a:pathLst>
                <a:path w="73" h="73" fill="none" extrusionOk="0">
                  <a:moveTo>
                    <a:pt x="72" y="72"/>
                  </a:moveTo>
                  <a:lnTo>
                    <a:pt x="1" y="1"/>
                  </a:ln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7036509" y="3989480"/>
              <a:ext cx="31953" cy="57982"/>
            </a:xfrm>
            <a:custGeom>
              <a:avLst/>
              <a:gdLst/>
              <a:ahLst/>
              <a:cxnLst/>
              <a:rect l="l" t="t" r="r" b="b"/>
              <a:pathLst>
                <a:path w="453" h="822" fill="none" extrusionOk="0">
                  <a:moveTo>
                    <a:pt x="298" y="822"/>
                  </a:moveTo>
                  <a:cubicBezTo>
                    <a:pt x="298" y="822"/>
                    <a:pt x="453" y="524"/>
                    <a:pt x="0" y="0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4"/>
            <p:cNvSpPr/>
            <p:nvPr/>
          </p:nvSpPr>
          <p:spPr>
            <a:xfrm>
              <a:off x="7023037" y="4002882"/>
              <a:ext cx="18551" cy="40418"/>
            </a:xfrm>
            <a:custGeom>
              <a:avLst/>
              <a:gdLst/>
              <a:ahLst/>
              <a:cxnLst/>
              <a:rect l="l" t="t" r="r" b="b"/>
              <a:pathLst>
                <a:path w="263" h="573" fill="none" extrusionOk="0">
                  <a:moveTo>
                    <a:pt x="48" y="1"/>
                  </a:moveTo>
                  <a:cubicBezTo>
                    <a:pt x="48" y="1"/>
                    <a:pt x="1" y="143"/>
                    <a:pt x="263" y="572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7046596" y="3979393"/>
              <a:ext cx="26099" cy="42040"/>
            </a:xfrm>
            <a:custGeom>
              <a:avLst/>
              <a:gdLst/>
              <a:ahLst/>
              <a:cxnLst/>
              <a:rect l="l" t="t" r="r" b="b"/>
              <a:pathLst>
                <a:path w="370" h="596" fill="none" extrusionOk="0">
                  <a:moveTo>
                    <a:pt x="0" y="0"/>
                  </a:moveTo>
                  <a:cubicBezTo>
                    <a:pt x="167" y="167"/>
                    <a:pt x="286" y="369"/>
                    <a:pt x="369" y="596"/>
                  </a:cubicBezTo>
                </a:path>
              </a:pathLst>
            </a:custGeom>
            <a:noFill/>
            <a:ln w="3875" cap="rnd" cmpd="sng">
              <a:solidFill>
                <a:srgbClr val="263238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748;p35">
            <a:extLst>
              <a:ext uri="{FF2B5EF4-FFF2-40B4-BE49-F238E27FC236}">
                <a16:creationId xmlns:a16="http://schemas.microsoft.com/office/drawing/2014/main" id="{402C4FCD-A83B-0944-BD80-06AC5BB0411F}"/>
              </a:ext>
            </a:extLst>
          </p:cNvPr>
          <p:cNvSpPr/>
          <p:nvPr/>
        </p:nvSpPr>
        <p:spPr>
          <a:xfrm>
            <a:off x="2204270" y="854863"/>
            <a:ext cx="1290000" cy="129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49;p35">
            <a:extLst>
              <a:ext uri="{FF2B5EF4-FFF2-40B4-BE49-F238E27FC236}">
                <a16:creationId xmlns:a16="http://schemas.microsoft.com/office/drawing/2014/main" id="{5A356FA7-CD6C-3B85-6B87-38760BCA33B1}"/>
              </a:ext>
            </a:extLst>
          </p:cNvPr>
          <p:cNvSpPr/>
          <p:nvPr/>
        </p:nvSpPr>
        <p:spPr>
          <a:xfrm>
            <a:off x="2234486" y="885079"/>
            <a:ext cx="1229498" cy="1229498"/>
          </a:xfrm>
          <a:custGeom>
            <a:avLst/>
            <a:gdLst/>
            <a:ahLst/>
            <a:cxnLst/>
            <a:rect l="l" t="t" r="r" b="b"/>
            <a:pathLst>
              <a:path w="50158" h="50158" fill="none" extrusionOk="0">
                <a:moveTo>
                  <a:pt x="41243" y="8915"/>
                </a:moveTo>
                <a:cubicBezTo>
                  <a:pt x="50158" y="17858"/>
                  <a:pt x="50158" y="32300"/>
                  <a:pt x="41243" y="41243"/>
                </a:cubicBezTo>
                <a:cubicBezTo>
                  <a:pt x="32300" y="50158"/>
                  <a:pt x="17858" y="50158"/>
                  <a:pt x="8915" y="41243"/>
                </a:cubicBezTo>
                <a:cubicBezTo>
                  <a:pt x="0" y="32300"/>
                  <a:pt x="0" y="17858"/>
                  <a:pt x="8915" y="8915"/>
                </a:cubicBezTo>
                <a:cubicBezTo>
                  <a:pt x="17858" y="0"/>
                  <a:pt x="32300" y="0"/>
                  <a:pt x="41243" y="8915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dash"/>
            <a:miter lim="289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1;p35">
            <a:extLst>
              <a:ext uri="{FF2B5EF4-FFF2-40B4-BE49-F238E27FC236}">
                <a16:creationId xmlns:a16="http://schemas.microsoft.com/office/drawing/2014/main" id="{673B1921-D34C-2701-D302-1429C27113B5}"/>
              </a:ext>
            </a:extLst>
          </p:cNvPr>
          <p:cNvSpPr txBox="1">
            <a:spLocks/>
          </p:cNvSpPr>
          <p:nvPr/>
        </p:nvSpPr>
        <p:spPr>
          <a:xfrm>
            <a:off x="2204270" y="1164738"/>
            <a:ext cx="12900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4400" b="1">
                <a:solidFill>
                  <a:srgbClr val="50429B"/>
                </a:solidFill>
                <a:latin typeface="Space Grotesk" panose="020B0604020202020204" charset="0"/>
                <a:cs typeface="Space Grotesk" panose="020B0604020202020204" charset="0"/>
              </a:rPr>
              <a:t>02</a:t>
            </a:r>
            <a:endParaRPr lang="de" sz="5500" b="1">
              <a:solidFill>
                <a:srgbClr val="50429B"/>
              </a:solidFill>
              <a:latin typeface="Space Grotesk" panose="020B0604020202020204" charset="0"/>
              <a:cs typeface="Space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9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0"/>
          <p:cNvSpPr/>
          <p:nvPr/>
        </p:nvSpPr>
        <p:spPr>
          <a:xfrm>
            <a:off x="485775" y="260610"/>
            <a:ext cx="8172450" cy="5712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>
                <a:solidFill>
                  <a:schemeClr val="bg1"/>
                </a:solidFill>
                <a:latin typeface="Space Grotesk" panose="020B0604020202020204" charset="0"/>
                <a:ea typeface="Roboto" panose="02000000000000000000" pitchFamily="2" charset="0"/>
                <a:cs typeface="Space Grotesk" panose="020B0604020202020204" charset="0"/>
                <a:sym typeface="Archivo"/>
              </a:rPr>
              <a:t>CÁC CHỨC NĂNG CHÍNH</a:t>
            </a:r>
            <a:endParaRPr sz="2000" b="1">
              <a:solidFill>
                <a:schemeClr val="bg1"/>
              </a:solidFill>
            </a:endParaRPr>
          </a:p>
        </p:txBody>
      </p:sp>
      <p:sp>
        <p:nvSpPr>
          <p:cNvPr id="28" name="Google Shape;773;p36">
            <a:extLst>
              <a:ext uri="{FF2B5EF4-FFF2-40B4-BE49-F238E27FC236}">
                <a16:creationId xmlns:a16="http://schemas.microsoft.com/office/drawing/2014/main" id="{ED81346F-3F7D-BB3A-F268-2EFC983E24CC}"/>
              </a:ext>
            </a:extLst>
          </p:cNvPr>
          <p:cNvSpPr txBox="1">
            <a:spLocks/>
          </p:cNvSpPr>
          <p:nvPr/>
        </p:nvSpPr>
        <p:spPr>
          <a:xfrm>
            <a:off x="485775" y="949047"/>
            <a:ext cx="2546985" cy="548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50429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Website giới thiệu</a:t>
            </a:r>
          </a:p>
        </p:txBody>
      </p:sp>
      <p:grpSp>
        <p:nvGrpSpPr>
          <p:cNvPr id="9228" name="Group 9227">
            <a:extLst>
              <a:ext uri="{FF2B5EF4-FFF2-40B4-BE49-F238E27FC236}">
                <a16:creationId xmlns:a16="http://schemas.microsoft.com/office/drawing/2014/main" id="{5F332C7E-E264-6946-87C3-BE3185231317}"/>
              </a:ext>
            </a:extLst>
          </p:cNvPr>
          <p:cNvGrpSpPr/>
          <p:nvPr/>
        </p:nvGrpSpPr>
        <p:grpSpPr>
          <a:xfrm>
            <a:off x="546085" y="1755776"/>
            <a:ext cx="2689860" cy="1012937"/>
            <a:chOff x="546085" y="1755776"/>
            <a:chExt cx="2689860" cy="1012937"/>
          </a:xfrm>
        </p:grpSpPr>
        <p:pic>
          <p:nvPicPr>
            <p:cNvPr id="46" name="Picture 45" descr="A blue and silver sign with white text&#10;&#10;Description automatically generated with low confidence">
              <a:extLst>
                <a:ext uri="{FF2B5EF4-FFF2-40B4-BE49-F238E27FC236}">
                  <a16:creationId xmlns:a16="http://schemas.microsoft.com/office/drawing/2014/main" id="{3D4B4F39-1B06-F5D8-5E04-7B54401A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016" y="1755776"/>
              <a:ext cx="1791999" cy="70516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5E485C-D809-2937-4A35-C106ADC67FCC}"/>
                </a:ext>
              </a:extLst>
            </p:cNvPr>
            <p:cNvSpPr txBox="1"/>
            <p:nvPr/>
          </p:nvSpPr>
          <p:spPr>
            <a:xfrm>
              <a:off x="546085" y="2460936"/>
              <a:ext cx="26898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Đăng ký thành viên, đăng nhập </a:t>
              </a:r>
              <a:endParaRPr lang="en-US"/>
            </a:p>
          </p:txBody>
        </p:sp>
      </p:grpSp>
      <p:grpSp>
        <p:nvGrpSpPr>
          <p:cNvPr id="9229" name="Group 9228">
            <a:extLst>
              <a:ext uri="{FF2B5EF4-FFF2-40B4-BE49-F238E27FC236}">
                <a16:creationId xmlns:a16="http://schemas.microsoft.com/office/drawing/2014/main" id="{A0820DEB-09DA-1C21-2AC4-9858C93BC01D}"/>
              </a:ext>
            </a:extLst>
          </p:cNvPr>
          <p:cNvGrpSpPr/>
          <p:nvPr/>
        </p:nvGrpSpPr>
        <p:grpSpPr>
          <a:xfrm>
            <a:off x="3867150" y="998594"/>
            <a:ext cx="2283968" cy="1257300"/>
            <a:chOff x="3867150" y="998594"/>
            <a:chExt cx="2283968" cy="1257300"/>
          </a:xfrm>
        </p:grpSpPr>
        <p:pic>
          <p:nvPicPr>
            <p:cNvPr id="54" name="Picture 53" descr="A magnifying glass over gears and objects&#10;&#10;Description automatically generated with low confidence">
              <a:extLst>
                <a:ext uri="{FF2B5EF4-FFF2-40B4-BE49-F238E27FC236}">
                  <a16:creationId xmlns:a16="http://schemas.microsoft.com/office/drawing/2014/main" id="{AEE196CE-425C-6139-B1F6-D26C54D93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7150" y="998594"/>
              <a:ext cx="1257300" cy="1257300"/>
            </a:xfrm>
            <a:prstGeom prst="rect">
              <a:avLst/>
            </a:prstGeom>
          </p:spPr>
        </p:pic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52E6F5A5-056C-8206-B097-5188A4A0CBF9}"/>
                </a:ext>
              </a:extLst>
            </p:cNvPr>
            <p:cNvSpPr txBox="1"/>
            <p:nvPr/>
          </p:nvSpPr>
          <p:spPr>
            <a:xfrm>
              <a:off x="4322445" y="1821732"/>
              <a:ext cx="1828673" cy="37959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Tìm kiếm mặt hàng</a:t>
              </a:r>
            </a:p>
          </p:txBody>
        </p:sp>
      </p:grpSp>
      <p:grpSp>
        <p:nvGrpSpPr>
          <p:cNvPr id="9231" name="Group 9230">
            <a:extLst>
              <a:ext uri="{FF2B5EF4-FFF2-40B4-BE49-F238E27FC236}">
                <a16:creationId xmlns:a16="http://schemas.microsoft.com/office/drawing/2014/main" id="{94C09B3B-E32E-8C7B-9AA9-53A68AD533BA}"/>
              </a:ext>
            </a:extLst>
          </p:cNvPr>
          <p:cNvGrpSpPr/>
          <p:nvPr/>
        </p:nvGrpSpPr>
        <p:grpSpPr>
          <a:xfrm>
            <a:off x="5716904" y="3121831"/>
            <a:ext cx="2169795" cy="1566533"/>
            <a:chOff x="5716904" y="3121831"/>
            <a:chExt cx="2169795" cy="1566533"/>
          </a:xfrm>
        </p:grpSpPr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50CA9027-D3CB-6FD7-FC7C-CF375FA4D028}"/>
                </a:ext>
              </a:extLst>
            </p:cNvPr>
            <p:cNvSpPr txBox="1"/>
            <p:nvPr/>
          </p:nvSpPr>
          <p:spPr>
            <a:xfrm>
              <a:off x="5716904" y="4308773"/>
              <a:ext cx="2169795" cy="37959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Đặt bàn, thanh toán</a:t>
              </a:r>
            </a:p>
          </p:txBody>
        </p:sp>
        <p:pic>
          <p:nvPicPr>
            <p:cNvPr id="9217" name="Picture 9216" descr="A hand holding a stack of money&#10;&#10;Description automatically generated with low confidence">
              <a:extLst>
                <a:ext uri="{FF2B5EF4-FFF2-40B4-BE49-F238E27FC236}">
                  <a16:creationId xmlns:a16="http://schemas.microsoft.com/office/drawing/2014/main" id="{8284EE62-6C80-8BA2-C14B-A88FD108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4521" y="3121831"/>
              <a:ext cx="1194562" cy="1194562"/>
            </a:xfrm>
            <a:prstGeom prst="rect">
              <a:avLst/>
            </a:prstGeom>
          </p:spPr>
        </p:pic>
      </p:grpSp>
      <p:grpSp>
        <p:nvGrpSpPr>
          <p:cNvPr id="9232" name="Group 9231">
            <a:extLst>
              <a:ext uri="{FF2B5EF4-FFF2-40B4-BE49-F238E27FC236}">
                <a16:creationId xmlns:a16="http://schemas.microsoft.com/office/drawing/2014/main" id="{0B28AA28-8C9C-F52C-6FC2-1B3571F817A5}"/>
              </a:ext>
            </a:extLst>
          </p:cNvPr>
          <p:cNvGrpSpPr/>
          <p:nvPr/>
        </p:nvGrpSpPr>
        <p:grpSpPr>
          <a:xfrm>
            <a:off x="3741502" y="2710578"/>
            <a:ext cx="1709740" cy="1498389"/>
            <a:chOff x="3741502" y="2710578"/>
            <a:chExt cx="1709740" cy="1498389"/>
          </a:xfrm>
        </p:grpSpPr>
        <p:pic>
          <p:nvPicPr>
            <p:cNvPr id="9220" name="Picture 9219" descr="A yellow shopping cart with objects in it&#10;&#10;Description automatically generated with low confidence">
              <a:extLst>
                <a:ext uri="{FF2B5EF4-FFF2-40B4-BE49-F238E27FC236}">
                  <a16:creationId xmlns:a16="http://schemas.microsoft.com/office/drawing/2014/main" id="{257A5F91-E7A5-0537-25C4-99040A0DA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1717" y="2710578"/>
              <a:ext cx="1208166" cy="1208166"/>
            </a:xfrm>
            <a:prstGeom prst="rect">
              <a:avLst/>
            </a:prstGeom>
          </p:spPr>
        </p:pic>
        <p:sp>
          <p:nvSpPr>
            <p:cNvPr id="9222" name="TextBox 9221">
              <a:extLst>
                <a:ext uri="{FF2B5EF4-FFF2-40B4-BE49-F238E27FC236}">
                  <a16:creationId xmlns:a16="http://schemas.microsoft.com/office/drawing/2014/main" id="{D58C10CD-7727-D9D4-2620-BFDC10075E5B}"/>
                </a:ext>
              </a:extLst>
            </p:cNvPr>
            <p:cNvSpPr txBox="1"/>
            <p:nvPr/>
          </p:nvSpPr>
          <p:spPr>
            <a:xfrm>
              <a:off x="3741502" y="3829376"/>
              <a:ext cx="1709740" cy="379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Quản lý giỏ hàng </a:t>
              </a:r>
            </a:p>
          </p:txBody>
        </p:sp>
      </p:grpSp>
      <p:grpSp>
        <p:nvGrpSpPr>
          <p:cNvPr id="9233" name="Group 9232">
            <a:extLst>
              <a:ext uri="{FF2B5EF4-FFF2-40B4-BE49-F238E27FC236}">
                <a16:creationId xmlns:a16="http://schemas.microsoft.com/office/drawing/2014/main" id="{96BBF061-13CF-F7FD-BE50-D47949646F1C}"/>
              </a:ext>
            </a:extLst>
          </p:cNvPr>
          <p:cNvGrpSpPr/>
          <p:nvPr/>
        </p:nvGrpSpPr>
        <p:grpSpPr>
          <a:xfrm>
            <a:off x="993688" y="3311942"/>
            <a:ext cx="2089785" cy="1246468"/>
            <a:chOff x="993688" y="3311942"/>
            <a:chExt cx="2089785" cy="1246468"/>
          </a:xfrm>
        </p:grpSpPr>
        <p:sp>
          <p:nvSpPr>
            <p:cNvPr id="9224" name="TextBox 9223">
              <a:extLst>
                <a:ext uri="{FF2B5EF4-FFF2-40B4-BE49-F238E27FC236}">
                  <a16:creationId xmlns:a16="http://schemas.microsoft.com/office/drawing/2014/main" id="{8C0D275A-95E5-FE86-32FA-7EA68DBF08DB}"/>
                </a:ext>
              </a:extLst>
            </p:cNvPr>
            <p:cNvSpPr txBox="1"/>
            <p:nvPr/>
          </p:nvSpPr>
          <p:spPr>
            <a:xfrm>
              <a:off x="993688" y="4250633"/>
              <a:ext cx="20897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Đánh giá đơn đặt bàn</a:t>
              </a:r>
              <a:endParaRPr lang="en-US"/>
            </a:p>
          </p:txBody>
        </p:sp>
        <p:pic>
          <p:nvPicPr>
            <p:cNvPr id="9226" name="Picture 9225" descr="A picture containing clipart, graphics, graphic design, cartoon&#10;&#10;Description automatically generated">
              <a:extLst>
                <a:ext uri="{FF2B5EF4-FFF2-40B4-BE49-F238E27FC236}">
                  <a16:creationId xmlns:a16="http://schemas.microsoft.com/office/drawing/2014/main" id="{8EE87B90-A343-55AD-B258-67DC4F40A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2507" y="3311942"/>
              <a:ext cx="1832149" cy="916075"/>
            </a:xfrm>
            <a:prstGeom prst="rect">
              <a:avLst/>
            </a:prstGeom>
          </p:spPr>
        </p:pic>
      </p:grpSp>
      <p:grpSp>
        <p:nvGrpSpPr>
          <p:cNvPr id="9230" name="Group 9229">
            <a:extLst>
              <a:ext uri="{FF2B5EF4-FFF2-40B4-BE49-F238E27FC236}">
                <a16:creationId xmlns:a16="http://schemas.microsoft.com/office/drawing/2014/main" id="{DB9D862A-2ED5-9C64-CE0F-4E851FDE855F}"/>
              </a:ext>
            </a:extLst>
          </p:cNvPr>
          <p:cNvGrpSpPr/>
          <p:nvPr/>
        </p:nvGrpSpPr>
        <p:grpSpPr>
          <a:xfrm>
            <a:off x="6728583" y="1486600"/>
            <a:ext cx="1819207" cy="1251881"/>
            <a:chOff x="6728583" y="1486600"/>
            <a:chExt cx="1819207" cy="1251881"/>
          </a:xfrm>
        </p:grpSpPr>
        <p:sp>
          <p:nvSpPr>
            <p:cNvPr id="32" name="Google Shape;773;p36">
              <a:extLst>
                <a:ext uri="{FF2B5EF4-FFF2-40B4-BE49-F238E27FC236}">
                  <a16:creationId xmlns:a16="http://schemas.microsoft.com/office/drawing/2014/main" id="{97A8E17C-8154-FB65-926C-48B67EED8A0E}"/>
                </a:ext>
              </a:extLst>
            </p:cNvPr>
            <p:cNvSpPr txBox="1">
              <a:spLocks/>
            </p:cNvSpPr>
            <p:nvPr/>
          </p:nvSpPr>
          <p:spPr>
            <a:xfrm>
              <a:off x="6728583" y="2413191"/>
              <a:ext cx="1819207" cy="32529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</a:rPr>
                <a:t>Hủy đơn đặt bàn</a:t>
              </a:r>
            </a:p>
          </p:txBody>
        </p:sp>
        <p:pic>
          <p:nvPicPr>
            <p:cNvPr id="9227" name="Picture 4" descr="Đúng, sai chuyện siêu thị hủy đơn hàng của khách - Tạp chí Kinh tế Sài Gòn">
              <a:extLst>
                <a:ext uri="{FF2B5EF4-FFF2-40B4-BE49-F238E27FC236}">
                  <a16:creationId xmlns:a16="http://schemas.microsoft.com/office/drawing/2014/main" id="{6163B2B3-304A-1A2F-B306-951ABE583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236" y="1486600"/>
              <a:ext cx="1441903" cy="921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045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" grpId="0" animBg="1"/>
      <p:bldP spid="28" grpId="0"/>
    </p:bldLst>
  </p:timing>
</p:sld>
</file>

<file path=ppt/theme/theme1.xml><?xml version="1.0" encoding="utf-8"?>
<a:theme xmlns:a="http://schemas.openxmlformats.org/drawingml/2006/main" name="Storyset-Stil Techie Business Meeting by Slidesgo">
  <a:themeElements>
    <a:clrScheme name="Simple Light">
      <a:dk1>
        <a:srgbClr val="000000"/>
      </a:dk1>
      <a:lt1>
        <a:srgbClr val="FFFFFF"/>
      </a:lt1>
      <a:dk2>
        <a:srgbClr val="D0CBED"/>
      </a:dk2>
      <a:lt2>
        <a:srgbClr val="6453C2"/>
      </a:lt2>
      <a:accent1>
        <a:srgbClr val="50429B"/>
      </a:accent1>
      <a:accent2>
        <a:srgbClr val="515B60"/>
      </a:accent2>
      <a:accent3>
        <a:srgbClr val="263238"/>
      </a:accent3>
      <a:accent4>
        <a:srgbClr val="969697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610</Words>
  <Application>Microsoft Office PowerPoint</Application>
  <PresentationFormat>On-screen Show (16:9)</PresentationFormat>
  <Paragraphs>94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Times New Roman</vt:lpstr>
      <vt:lpstr>Courier New</vt:lpstr>
      <vt:lpstr>Archivo</vt:lpstr>
      <vt:lpstr>Arial</vt:lpstr>
      <vt:lpstr>Roboto</vt:lpstr>
      <vt:lpstr>Wingdings</vt:lpstr>
      <vt:lpstr>Space Grotesk</vt:lpstr>
      <vt:lpstr>Storyset-Stil Techie Business Meeting by Slidesgo</vt:lpstr>
      <vt:lpstr>PowerPoint Presentation</vt:lpstr>
      <vt:lpstr>Giới thiệu bài toán</vt:lpstr>
      <vt:lpstr>Giới thiệu bài toán</vt:lpstr>
      <vt:lpstr>PowerPoint Presentation</vt:lpstr>
      <vt:lpstr>PowerPoint Presentation</vt:lpstr>
      <vt:lpstr>PowerPoint Presentation</vt:lpstr>
      <vt:lpstr>PowerPoint Presentation</vt:lpstr>
      <vt:lpstr>Phân tích thiết kế</vt:lpstr>
      <vt:lpstr>PowerPoint Presentation</vt:lpstr>
      <vt:lpstr>PowerPoint Presentation</vt:lpstr>
      <vt:lpstr>Biểu đồ ca sử dụng</vt:lpstr>
      <vt:lpstr>Cơ sở dữ liệu</vt:lpstr>
      <vt:lpstr>Triển khai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KẾT QUẢ ĐẠT ĐƯỢC</vt:lpstr>
      <vt:lpstr>TỒN ĐỌNG VÀ HẠN CHẾ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Sáng tạo  và Khởi nghiệp</dc:title>
  <dc:creator>Hòa Hồ</dc:creator>
  <cp:lastModifiedBy>Hòa Hồ</cp:lastModifiedBy>
  <cp:revision>71</cp:revision>
  <dcterms:modified xsi:type="dcterms:W3CDTF">2023-06-21T13:08:39Z</dcterms:modified>
</cp:coreProperties>
</file>